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8" r:id="rId4"/>
    <p:sldMasterId id="2147483729" r:id="rId5"/>
    <p:sldMasterId id="214748373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Proxima Nova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Proxima Nova Semibold"/>
      <p:regular r:id="rId43"/>
      <p:bold r:id="rId44"/>
      <p:boldItalic r:id="rId45"/>
    </p:embeddedFont>
    <p:embeddedFont>
      <p:font typeface="Helvetica Neue"/>
      <p:regular r:id="rId46"/>
      <p:bold r:id="rId47"/>
      <p:italic r:id="rId48"/>
      <p:boldItalic r:id="rId49"/>
    </p:embeddedFont>
    <p:embeddedFont>
      <p:font typeface="Roboto Mono"/>
      <p:regular r:id="rId50"/>
      <p:bold r:id="rId51"/>
      <p:italic r:id="rId52"/>
      <p:boldItalic r:id="rId53"/>
    </p:embeddedFont>
    <p:embeddedFont>
      <p:font typeface="Open Sans Light"/>
      <p:regular r:id="rId54"/>
      <p:bold r:id="rId55"/>
      <p:italic r:id="rId56"/>
      <p:boldItalic r:id="rId57"/>
    </p:embeddedFont>
    <p:embeddedFont>
      <p:font typeface="Open Sans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00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008" orient="horz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Montserrat-regular.fntdata"/><Relationship Id="rId26" Type="http://schemas.openxmlformats.org/officeDocument/2006/relationships/slide" Target="slides/slide19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42" Type="http://schemas.openxmlformats.org/officeDocument/2006/relationships/font" Target="fonts/Montserrat-boldItalic.fntdata"/><Relationship Id="rId47" Type="http://schemas.openxmlformats.org/officeDocument/2006/relationships/font" Target="fonts/HelveticaNeue-bold.fntdata"/><Relationship Id="rId34" Type="http://schemas.openxmlformats.org/officeDocument/2006/relationships/font" Target="fonts/ProximaNova-boldItalic.fntdata"/><Relationship Id="rId21" Type="http://schemas.openxmlformats.org/officeDocument/2006/relationships/slide" Target="slides/slide14.xml"/><Relationship Id="rId50" Type="http://schemas.openxmlformats.org/officeDocument/2006/relationships/font" Target="fonts/RobotoMono-regular.fntdata"/><Relationship Id="rId55" Type="http://schemas.openxmlformats.org/officeDocument/2006/relationships/font" Target="fonts/OpenSansLight-bold.fntdata"/><Relationship Id="rId63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29" Type="http://schemas.openxmlformats.org/officeDocument/2006/relationships/font" Target="fonts/MontserratSemiBold-italic.fntdata"/><Relationship Id="rId16" Type="http://schemas.openxmlformats.org/officeDocument/2006/relationships/slide" Target="slides/slide9.xml"/><Relationship Id="rId40" Type="http://schemas.openxmlformats.org/officeDocument/2006/relationships/font" Target="fonts/Montserrat-bold.fntdata"/><Relationship Id="rId45" Type="http://schemas.openxmlformats.org/officeDocument/2006/relationships/font" Target="fonts/ProximaNovaSemibold-boldItalic.fntdata"/><Relationship Id="rId32" Type="http://schemas.openxmlformats.org/officeDocument/2006/relationships/font" Target="fonts/ProximaNova-bold.fntdata"/><Relationship Id="rId37" Type="http://schemas.openxmlformats.org/officeDocument/2006/relationships/font" Target="fonts/Lato-italic.fntdata"/><Relationship Id="rId24" Type="http://schemas.openxmlformats.org/officeDocument/2006/relationships/slide" Target="slides/slide17.xml"/><Relationship Id="rId53" Type="http://schemas.openxmlformats.org/officeDocument/2006/relationships/font" Target="fonts/RobotoMono-boldItalic.fntdata"/><Relationship Id="rId11" Type="http://schemas.openxmlformats.org/officeDocument/2006/relationships/slide" Target="slides/slide4.xml"/><Relationship Id="rId58" Type="http://schemas.openxmlformats.org/officeDocument/2006/relationships/font" Target="fonts/OpenSans-regular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OpenSans-boldItalic.fntdata"/><Relationship Id="rId19" Type="http://schemas.openxmlformats.org/officeDocument/2006/relationships/slide" Target="slides/slide12.xml"/><Relationship Id="rId43" Type="http://schemas.openxmlformats.org/officeDocument/2006/relationships/font" Target="fonts/ProximaNovaSemibold-regular.fntdata"/><Relationship Id="rId48" Type="http://schemas.openxmlformats.org/officeDocument/2006/relationships/font" Target="fonts/HelveticaNeue-italic.fntdata"/><Relationship Id="rId30" Type="http://schemas.openxmlformats.org/officeDocument/2006/relationships/font" Target="fonts/MontserratSemiBold-boldItalic.fntdata"/><Relationship Id="rId35" Type="http://schemas.openxmlformats.org/officeDocument/2006/relationships/font" Target="fonts/Lato-regular.fntdata"/><Relationship Id="rId22" Type="http://schemas.openxmlformats.org/officeDocument/2006/relationships/slide" Target="slides/slide15.xml"/><Relationship Id="rId27" Type="http://schemas.openxmlformats.org/officeDocument/2006/relationships/font" Target="fonts/MontserratSemiBold-regular.fntdata"/><Relationship Id="rId56" Type="http://schemas.openxmlformats.org/officeDocument/2006/relationships/font" Target="fonts/OpenSansLight-italic.fntdata"/><Relationship Id="rId14" Type="http://schemas.openxmlformats.org/officeDocument/2006/relationships/slide" Target="slides/slide7.xml"/><Relationship Id="rId8" Type="http://schemas.openxmlformats.org/officeDocument/2006/relationships/slide" Target="slides/slide1.xml"/><Relationship Id="rId51" Type="http://schemas.openxmlformats.org/officeDocument/2006/relationships/font" Target="fonts/RobotoMono-bold.fntdata"/><Relationship Id="rId3" Type="http://schemas.openxmlformats.org/officeDocument/2006/relationships/presProps" Target="presProps.xml"/><Relationship Id="rId46" Type="http://schemas.openxmlformats.org/officeDocument/2006/relationships/font" Target="fonts/HelveticaNeue-regular.fntdata"/><Relationship Id="rId33" Type="http://schemas.openxmlformats.org/officeDocument/2006/relationships/font" Target="fonts/ProximaNova-italic.fntdata"/><Relationship Id="rId38" Type="http://schemas.openxmlformats.org/officeDocument/2006/relationships/font" Target="fonts/Lato-boldItalic.fntdata"/><Relationship Id="rId25" Type="http://schemas.openxmlformats.org/officeDocument/2006/relationships/slide" Target="slides/slide18.xml"/><Relationship Id="rId12" Type="http://schemas.openxmlformats.org/officeDocument/2006/relationships/slide" Target="slides/slide5.xml"/><Relationship Id="rId59" Type="http://schemas.openxmlformats.org/officeDocument/2006/relationships/font" Target="fonts/OpenSans-bold.fntdata"/><Relationship Id="rId17" Type="http://schemas.openxmlformats.org/officeDocument/2006/relationships/slide" Target="slides/slide10.xml"/><Relationship Id="rId41" Type="http://schemas.openxmlformats.org/officeDocument/2006/relationships/font" Target="fonts/Montserrat-italic.fntdata"/><Relationship Id="rId20" Type="http://schemas.openxmlformats.org/officeDocument/2006/relationships/slide" Target="slides/slide13.xml"/><Relationship Id="rId54" Type="http://schemas.openxmlformats.org/officeDocument/2006/relationships/font" Target="fonts/OpenSansLight-regular.fntdata"/><Relationship Id="rId62" Type="http://schemas.openxmlformats.org/officeDocument/2006/relationships/customXml" Target="../customXml/item1.xml"/><Relationship Id="rId1" Type="http://schemas.openxmlformats.org/officeDocument/2006/relationships/theme" Target="theme/theme3.xml"/><Relationship Id="rId6" Type="http://schemas.openxmlformats.org/officeDocument/2006/relationships/slideMaster" Target="slideMasters/slideMaster3.xml"/><Relationship Id="rId49" Type="http://schemas.openxmlformats.org/officeDocument/2006/relationships/font" Target="fonts/HelveticaNeue-boldItalic.fntdata"/><Relationship Id="rId36" Type="http://schemas.openxmlformats.org/officeDocument/2006/relationships/font" Target="fonts/Lato-bold.fntdata"/><Relationship Id="rId23" Type="http://schemas.openxmlformats.org/officeDocument/2006/relationships/slide" Target="slides/slide16.xml"/><Relationship Id="rId28" Type="http://schemas.openxmlformats.org/officeDocument/2006/relationships/font" Target="fonts/MontserratSemiBold-bold.fntdata"/><Relationship Id="rId57" Type="http://schemas.openxmlformats.org/officeDocument/2006/relationships/font" Target="fonts/OpenSansLight-boldItalic.fntdata"/><Relationship Id="rId15" Type="http://schemas.openxmlformats.org/officeDocument/2006/relationships/slide" Target="slides/slide8.xml"/><Relationship Id="rId44" Type="http://schemas.openxmlformats.org/officeDocument/2006/relationships/font" Target="fonts/ProximaNovaSemibold-bold.fntdata"/><Relationship Id="rId31" Type="http://schemas.openxmlformats.org/officeDocument/2006/relationships/font" Target="fonts/ProximaNova-regular.fntdata"/><Relationship Id="rId60" Type="http://schemas.openxmlformats.org/officeDocument/2006/relationships/font" Target="fonts/OpenSans-italic.fntdata"/><Relationship Id="rId52" Type="http://schemas.openxmlformats.org/officeDocument/2006/relationships/font" Target="fonts/RobotoMono-italic.fntdata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44a211270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44a211270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e92f54c2ca_0_24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g1e92f54c2ca_0_24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e92f54c2ca_0_25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g1e92f54c2ca_0_25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8bfee4524b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g28bfee4524b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ad6f07dfb5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Precision :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Visualización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Capacidad de visualizar millones de puntos con una latencia aceptable y pudiendo cruzar varias capas de información. Lo anterior requiere una preconstrucción con un esfuerzo mínimo a nivel de usuario, los mapas se pueden compartir e integrar en otras aplicaciones como Tableau o incluso desarrollar customer-facing apps con librerías basadas en React.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g1ad6f07dfb5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8bfee4524b_0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g28bfee4524b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28bfee4524b_0_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g28bfee4524b_0_3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8bfee4524b_0_3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g28bfee4524b_0_3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8bfee4524b_0_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g28bfee4524b_0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28bfee4524b_0_3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g28bfee4524b_0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1b12147b3aa_0_1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1b12147b3aa_0_1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8bfee4524b_0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1: Introducción (1 minuto)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Breve presentación y contexto de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Importancia de la toma de decisiones basadas en datos.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Vista previa del contenido de la presentación.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28bfee4524b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e92f54c2ca_0_20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1: Introducción (1 minuto)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Breve presentación y contexto de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Importancia de la toma de decisiones basadas en datos.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Vista previa del contenido de la presentación.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1e92f54c2ca_0_20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8bfee4524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8bfee4524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e92f54c2ca_0_20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1e92f54c2ca_0_20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b8998f476b_2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b8998f476b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e92f54c2ca_0_20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g1e92f54c2ca_0_20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e92f54c2ca_0_2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g1e92f54c2ca_0_2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8bfee4524b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 Datos Geoespaciales y Mercado Libre (3 minutos)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los datos geoespaciales se aplican en la plataforma.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Ejemplos de casos de uso en Mercado Libre.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Beneficios de utilizar datos geoespaciales.</a:t>
            </a:r>
            <a:endParaRPr b="1"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g28bfee4524b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cía 1">
  <p:cSld name="1_Title 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idx="10" type="dt"/>
          </p:nvPr>
        </p:nvSpPr>
        <p:spPr>
          <a:xfrm>
            <a:off x="699959" y="4835224"/>
            <a:ext cx="20574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OBJECT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ásica de gráfico mayor">
  <p:cSld name="Básica de gráfico mayo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/>
          <p:nvPr/>
        </p:nvSpPr>
        <p:spPr>
          <a:xfrm>
            <a:off x="893" y="893"/>
            <a:ext cx="9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6"/>
          <p:cNvSpPr txBox="1"/>
          <p:nvPr>
            <p:ph idx="1" type="body"/>
          </p:nvPr>
        </p:nvSpPr>
        <p:spPr>
          <a:xfrm>
            <a:off x="348394" y="914400"/>
            <a:ext cx="3412800" cy="3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4325" lvl="1" marL="9144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51435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Char char="•"/>
              <a:defRPr b="0" i="0" sz="45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514350" lvl="3" marL="1828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Char char="–"/>
              <a:defRPr b="0" i="0" sz="45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514350" lvl="4" marL="2286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Char char="»"/>
              <a:defRPr b="0" i="0" sz="45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0037" lvl="5" marL="2743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0037" lvl="6" marL="32004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0037" lvl="7" marL="36576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0037" lvl="8" marL="4114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0" name="Google Shape;60;p16"/>
          <p:cNvSpPr txBox="1"/>
          <p:nvPr>
            <p:ph idx="2" type="body"/>
          </p:nvPr>
        </p:nvSpPr>
        <p:spPr>
          <a:xfrm>
            <a:off x="3917950" y="914401"/>
            <a:ext cx="4915800" cy="3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0037" lvl="5" marL="2743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0037" lvl="6" marL="32004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0037" lvl="7" marL="36576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0037" lvl="8" marL="4114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1" name="Google Shape;61;p16"/>
          <p:cNvSpPr txBox="1"/>
          <p:nvPr>
            <p:ph type="title"/>
          </p:nvPr>
        </p:nvSpPr>
        <p:spPr>
          <a:xfrm>
            <a:off x="693869" y="298452"/>
            <a:ext cx="8171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00" lIns="15225" spcFirstLastPara="1" rIns="15225" wrap="square" tIns="76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Proxima Nova"/>
              <a:buNone/>
              <a:defRPr b="1" i="0" sz="20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6"/>
          <p:cNvSpPr txBox="1"/>
          <p:nvPr>
            <p:ph idx="3" type="body"/>
          </p:nvPr>
        </p:nvSpPr>
        <p:spPr>
          <a:xfrm>
            <a:off x="323621" y="4813109"/>
            <a:ext cx="85101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4400" spcFirstLastPara="1" rIns="1440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lt2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lt2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lt2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lt2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0037" lvl="5" marL="2743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0037" lvl="6" marL="32004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0037" lvl="7" marL="36576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0037" lvl="8" marL="4114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Proxima Nova"/>
              <a:buNone/>
              <a:defRPr b="0" i="0" sz="2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66" name="Google Shape;66;p17"/>
          <p:cNvSpPr txBox="1"/>
          <p:nvPr>
            <p:ph idx="1" type="subTitle"/>
          </p:nvPr>
        </p:nvSpPr>
        <p:spPr>
          <a:xfrm>
            <a:off x="1371600" y="2880360"/>
            <a:ext cx="64008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177"/>
              </a:buClr>
              <a:buSzPts val="1400"/>
              <a:buFont typeface="Proxima Nova"/>
              <a:buNone/>
              <a:defRPr b="0" i="0" sz="1800" u="none" cap="none" strike="noStrike">
                <a:solidFill>
                  <a:srgbClr val="2C317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a Subtítulo - 1 Texto">
  <p:cSld name="Basica Subtítulo - 1 Texto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/>
          <p:nvPr/>
        </p:nvSpPr>
        <p:spPr>
          <a:xfrm>
            <a:off x="893" y="893"/>
            <a:ext cx="900" cy="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8"/>
          <p:cNvSpPr txBox="1"/>
          <p:nvPr>
            <p:ph type="title"/>
          </p:nvPr>
        </p:nvSpPr>
        <p:spPr>
          <a:xfrm>
            <a:off x="693869" y="298452"/>
            <a:ext cx="81993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00" lIns="15225" spcFirstLastPara="1" rIns="15225" wrap="square" tIns="76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Proxima Nova"/>
              <a:buNone/>
              <a:defRPr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250825" y="1125415"/>
            <a:ext cx="8642400" cy="3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4325" lvl="1" marL="9144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sz="135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5143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•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5143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–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5143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»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2" type="body"/>
          </p:nvPr>
        </p:nvSpPr>
        <p:spPr>
          <a:xfrm>
            <a:off x="693869" y="646337"/>
            <a:ext cx="8199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i="0"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5143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–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5143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•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5143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–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5143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4500"/>
              <a:buChar char="»"/>
              <a:defRPr sz="45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3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482845" y="3333819"/>
            <a:ext cx="81783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7500">
                <a:solidFill>
                  <a:srgbClr val="FFE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234051" y="1664017"/>
            <a:ext cx="5046000" cy="3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atula KickOff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21"/>
          <p:cNvPicPr preferRelativeResize="0"/>
          <p:nvPr/>
        </p:nvPicPr>
        <p:blipFill rotWithShape="1">
          <a:blip r:embed="rId3">
            <a:alphaModFix/>
          </a:blip>
          <a:srcRect b="46915" l="0" r="0" t="0"/>
          <a:stretch/>
        </p:blipFill>
        <p:spPr>
          <a:xfrm>
            <a:off x="6276051" y="2107349"/>
            <a:ext cx="1612553" cy="77639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/>
          <p:cNvSpPr txBox="1"/>
          <p:nvPr/>
        </p:nvSpPr>
        <p:spPr>
          <a:xfrm>
            <a:off x="550150" y="0"/>
            <a:ext cx="4217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Data &amp; Analytics</a:t>
            </a:r>
            <a:endParaRPr b="1" sz="3700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Middle Q Check</a:t>
            </a:r>
            <a:endParaRPr sz="2000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Q3 2021</a:t>
            </a:r>
            <a:endParaRPr sz="2000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cks">
  <p:cSld name="MAIN_POI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 flipH="1" rot="10800000">
            <a:off x="0" y="-9675"/>
            <a:ext cx="9144000" cy="90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22"/>
          <p:cNvSpPr txBox="1"/>
          <p:nvPr/>
        </p:nvSpPr>
        <p:spPr>
          <a:xfrm>
            <a:off x="8098150" y="525"/>
            <a:ext cx="104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&lt;&lt;0:00+&gt;&gt;</a:t>
            </a:r>
            <a:endParaRPr b="1" sz="15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Commerce" type="blank">
  <p:cSld name="BLANK">
    <p:bg>
      <p:bgPr>
        <a:solidFill>
          <a:srgbClr val="F3F3F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/>
          <p:nvPr/>
        </p:nvSpPr>
        <p:spPr>
          <a:xfrm>
            <a:off x="292900" y="864800"/>
            <a:ext cx="7294500" cy="3453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p23"/>
          <p:cNvSpPr txBox="1"/>
          <p:nvPr/>
        </p:nvSpPr>
        <p:spPr>
          <a:xfrm>
            <a:off x="75" y="478100"/>
            <a:ext cx="75873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Commerce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292900" y="1288496"/>
            <a:ext cx="7294500" cy="616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292900" y="4125700"/>
            <a:ext cx="8663100" cy="230700"/>
          </a:xfrm>
          <a:prstGeom prst="rect">
            <a:avLst/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3"/>
          <p:cNvSpPr/>
          <p:nvPr/>
        </p:nvSpPr>
        <p:spPr>
          <a:xfrm>
            <a:off x="292900" y="4415836"/>
            <a:ext cx="8663100" cy="230700"/>
          </a:xfrm>
          <a:prstGeom prst="rect">
            <a:avLst/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3"/>
          <p:cNvSpPr/>
          <p:nvPr/>
        </p:nvSpPr>
        <p:spPr>
          <a:xfrm>
            <a:off x="292900" y="4705973"/>
            <a:ext cx="8663100" cy="230700"/>
          </a:xfrm>
          <a:prstGeom prst="rect">
            <a:avLst/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3"/>
          <p:cNvSpPr txBox="1"/>
          <p:nvPr/>
        </p:nvSpPr>
        <p:spPr>
          <a:xfrm>
            <a:off x="450050" y="864800"/>
            <a:ext cx="1148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Widest selection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at competitive prices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" name="Google Shape;10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00" y="4930377"/>
            <a:ext cx="6307" cy="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752" y="4930377"/>
            <a:ext cx="6307" cy="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3"/>
          <p:cNvSpPr txBox="1"/>
          <p:nvPr/>
        </p:nvSpPr>
        <p:spPr>
          <a:xfrm>
            <a:off x="475150" y="4092550"/>
            <a:ext cx="28824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User Centricity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23"/>
          <p:cNvSpPr txBox="1"/>
          <p:nvPr/>
        </p:nvSpPr>
        <p:spPr>
          <a:xfrm>
            <a:off x="475150" y="4376025"/>
            <a:ext cx="20661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World Class Product &amp; Tech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23"/>
          <p:cNvSpPr txBox="1"/>
          <p:nvPr/>
        </p:nvSpPr>
        <p:spPr>
          <a:xfrm>
            <a:off x="475160" y="4695200"/>
            <a:ext cx="2274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Growth and Profitability Mindset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23"/>
          <p:cNvSpPr/>
          <p:nvPr/>
        </p:nvSpPr>
        <p:spPr>
          <a:xfrm>
            <a:off x="292900" y="1973320"/>
            <a:ext cx="7294500" cy="445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23"/>
          <p:cNvSpPr txBox="1"/>
          <p:nvPr/>
        </p:nvSpPr>
        <p:spPr>
          <a:xfrm>
            <a:off x="450050" y="1293875"/>
            <a:ext cx="1368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New sources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&amp; Categories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292900" y="2487080"/>
            <a:ext cx="7294500" cy="445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23"/>
          <p:cNvSpPr txBox="1"/>
          <p:nvPr/>
        </p:nvSpPr>
        <p:spPr>
          <a:xfrm>
            <a:off x="450050" y="2005800"/>
            <a:ext cx="9537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Fastest &amp; cheapest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deliveries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23"/>
          <p:cNvSpPr/>
          <p:nvPr/>
        </p:nvSpPr>
        <p:spPr>
          <a:xfrm>
            <a:off x="292900" y="3000840"/>
            <a:ext cx="7294500" cy="445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23"/>
          <p:cNvSpPr txBox="1"/>
          <p:nvPr/>
        </p:nvSpPr>
        <p:spPr>
          <a:xfrm>
            <a:off x="450050" y="2501900"/>
            <a:ext cx="9537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Deploy enhanced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marketplace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in Rest of Latam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23"/>
          <p:cNvSpPr/>
          <p:nvPr/>
        </p:nvSpPr>
        <p:spPr>
          <a:xfrm>
            <a:off x="292900" y="3514600"/>
            <a:ext cx="7294500" cy="526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23"/>
          <p:cNvSpPr txBox="1"/>
          <p:nvPr/>
        </p:nvSpPr>
        <p:spPr>
          <a:xfrm>
            <a:off x="450050" y="3511725"/>
            <a:ext cx="1204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BU priorities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23"/>
          <p:cNvSpPr/>
          <p:nvPr/>
        </p:nvSpPr>
        <p:spPr>
          <a:xfrm>
            <a:off x="7663600" y="864800"/>
            <a:ext cx="1148700" cy="15537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116;p23"/>
          <p:cNvSpPr txBox="1"/>
          <p:nvPr/>
        </p:nvSpPr>
        <p:spPr>
          <a:xfrm>
            <a:off x="7707100" y="478100"/>
            <a:ext cx="1148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Merchants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450050" y="2999399"/>
            <a:ext cx="1204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Reference in entertainment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23"/>
          <p:cNvSpPr/>
          <p:nvPr/>
        </p:nvSpPr>
        <p:spPr>
          <a:xfrm>
            <a:off x="7663600" y="2487075"/>
            <a:ext cx="1148700" cy="15411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7757875" y="857950"/>
            <a:ext cx="10545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Multiple channels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 sell and buy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23"/>
          <p:cNvSpPr txBox="1"/>
          <p:nvPr/>
        </p:nvSpPr>
        <p:spPr>
          <a:xfrm>
            <a:off x="7757875" y="2501900"/>
            <a:ext cx="1054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On and Off platform to offer Ads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23"/>
          <p:cNvSpPr txBox="1"/>
          <p:nvPr/>
        </p:nvSpPr>
        <p:spPr>
          <a:xfrm>
            <a:off x="8098150" y="525"/>
            <a:ext cx="104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&lt;&lt;0:00+&gt;&gt;</a:t>
            </a:r>
            <a:endParaRPr b="1" sz="15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CX">
  <p:cSld name="BLANK_3">
    <p:bg>
      <p:bgPr>
        <a:solidFill>
          <a:srgbClr val="F3F3F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/>
        </p:nvSpPr>
        <p:spPr>
          <a:xfrm>
            <a:off x="292875" y="478100"/>
            <a:ext cx="86112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CX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4"/>
          <p:cNvSpPr/>
          <p:nvPr/>
        </p:nvSpPr>
        <p:spPr>
          <a:xfrm>
            <a:off x="292927" y="893875"/>
            <a:ext cx="86112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24"/>
          <p:cNvSpPr/>
          <p:nvPr/>
        </p:nvSpPr>
        <p:spPr>
          <a:xfrm>
            <a:off x="292927" y="1641508"/>
            <a:ext cx="86112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24"/>
          <p:cNvSpPr/>
          <p:nvPr/>
        </p:nvSpPr>
        <p:spPr>
          <a:xfrm>
            <a:off x="292927" y="2389142"/>
            <a:ext cx="86112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4"/>
          <p:cNvSpPr/>
          <p:nvPr/>
        </p:nvSpPr>
        <p:spPr>
          <a:xfrm>
            <a:off x="292927" y="3136775"/>
            <a:ext cx="86112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24"/>
          <p:cNvSpPr/>
          <p:nvPr/>
        </p:nvSpPr>
        <p:spPr>
          <a:xfrm>
            <a:off x="292900" y="3917550"/>
            <a:ext cx="8663100" cy="230700"/>
          </a:xfrm>
          <a:prstGeom prst="rect">
            <a:avLst/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292900" y="4207686"/>
            <a:ext cx="8663100" cy="230700"/>
          </a:xfrm>
          <a:prstGeom prst="rect">
            <a:avLst/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292900" y="4497823"/>
            <a:ext cx="8663100" cy="230700"/>
          </a:xfrm>
          <a:prstGeom prst="rect">
            <a:avLst/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450050" y="864800"/>
            <a:ext cx="11487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Minimize friction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in our products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00" y="4722227"/>
            <a:ext cx="6307" cy="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752" y="4722227"/>
            <a:ext cx="6307" cy="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475150" y="3884400"/>
            <a:ext cx="28824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User Centricity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475150" y="4167875"/>
            <a:ext cx="20661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World Class Product &amp; Tech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475160" y="4487050"/>
            <a:ext cx="2274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Growth and Profitability Mindset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450050" y="1663850"/>
            <a:ext cx="13686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 a world-class experience in Customer Support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450050" y="2415416"/>
            <a:ext cx="9537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Reduce operating costs, ensuring CX scalability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450050" y="3136800"/>
            <a:ext cx="13686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 a world-class experience in all of our products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Cross Tech">
  <p:cSld name="BLANK_2">
    <p:bg>
      <p:bgPr>
        <a:solidFill>
          <a:srgbClr val="F3F3F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292900" y="864800"/>
            <a:ext cx="2780700" cy="659400"/>
          </a:xfrm>
          <a:prstGeom prst="roundRect">
            <a:avLst>
              <a:gd fmla="val 0" name="adj"/>
            </a:avLst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292900" y="1581108"/>
            <a:ext cx="2780700" cy="659400"/>
          </a:xfrm>
          <a:prstGeom prst="roundRect">
            <a:avLst>
              <a:gd fmla="val 0" name="adj"/>
            </a:avLst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292900" y="2297417"/>
            <a:ext cx="2780700" cy="659400"/>
          </a:xfrm>
          <a:prstGeom prst="roundRect">
            <a:avLst>
              <a:gd fmla="val 0" name="adj"/>
            </a:avLst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25"/>
          <p:cNvSpPr/>
          <p:nvPr/>
        </p:nvSpPr>
        <p:spPr>
          <a:xfrm>
            <a:off x="292900" y="3013725"/>
            <a:ext cx="2780700" cy="659400"/>
          </a:xfrm>
          <a:prstGeom prst="roundRect">
            <a:avLst>
              <a:gd fmla="val 0" name="adj"/>
            </a:avLst>
          </a:prstGeom>
          <a:solidFill>
            <a:srgbClr val="F9E44E">
              <a:alpha val="2588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25"/>
          <p:cNvSpPr/>
          <p:nvPr/>
        </p:nvSpPr>
        <p:spPr>
          <a:xfrm>
            <a:off x="3157640" y="864800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5"/>
          <p:cNvSpPr/>
          <p:nvPr/>
        </p:nvSpPr>
        <p:spPr>
          <a:xfrm>
            <a:off x="3157640" y="1581108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5"/>
          <p:cNvSpPr/>
          <p:nvPr/>
        </p:nvSpPr>
        <p:spPr>
          <a:xfrm>
            <a:off x="3157640" y="2297417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3157640" y="3013725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25"/>
          <p:cNvSpPr/>
          <p:nvPr/>
        </p:nvSpPr>
        <p:spPr>
          <a:xfrm>
            <a:off x="6022380" y="864800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5"/>
          <p:cNvSpPr/>
          <p:nvPr/>
        </p:nvSpPr>
        <p:spPr>
          <a:xfrm>
            <a:off x="6022380" y="1581108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6022380" y="2297417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25"/>
          <p:cNvSpPr/>
          <p:nvPr/>
        </p:nvSpPr>
        <p:spPr>
          <a:xfrm>
            <a:off x="6022380" y="3013725"/>
            <a:ext cx="2780700" cy="659400"/>
          </a:xfrm>
          <a:prstGeom prst="roundRect">
            <a:avLst>
              <a:gd fmla="val 0" name="adj"/>
            </a:avLst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292875" y="478100"/>
            <a:ext cx="2780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Commerce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6" name="Google Shape;156;p25"/>
          <p:cNvSpPr/>
          <p:nvPr/>
        </p:nvSpPr>
        <p:spPr>
          <a:xfrm>
            <a:off x="292900" y="3855333"/>
            <a:ext cx="8510100" cy="230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292900" y="4145467"/>
            <a:ext cx="8510100" cy="230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292900" y="4435600"/>
            <a:ext cx="8510100" cy="230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 txBox="1"/>
          <p:nvPr/>
        </p:nvSpPr>
        <p:spPr>
          <a:xfrm>
            <a:off x="475160" y="880733"/>
            <a:ext cx="114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Widest selection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at competitive prices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00" y="4930377"/>
            <a:ext cx="6307" cy="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752" y="4930377"/>
            <a:ext cx="6307" cy="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475150" y="3822175"/>
            <a:ext cx="28824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User Centricity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475150" y="4105650"/>
            <a:ext cx="20661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World Class Product &amp; Tech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475160" y="4424825"/>
            <a:ext cx="2274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Growth and Profitability Mindset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475150" y="1593975"/>
            <a:ext cx="136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New sources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(CBT, 1P)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&amp; Categories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(eg fresh &amp; bulky)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475150" y="2297400"/>
            <a:ext cx="7878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Fastest &amp;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cheapest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deliveries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475150" y="3013725"/>
            <a:ext cx="120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Deploy enhanced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marketplace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in Rest of Latam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3279416" y="909800"/>
            <a:ext cx="179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Digitized cash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for World Class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payments and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transactions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3279425" y="1581100"/>
            <a:ext cx="147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Tools and financial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education to save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and invest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3279425" y="2335975"/>
            <a:ext cx="14739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Insurance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to protect individual´s assets and well being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3279425" y="3013725"/>
            <a:ext cx="1617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Ample Consumer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credit through technology &amp; data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6144175" y="909800"/>
            <a:ext cx="170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Multiple channels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 sell and buy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(Marketplace, Shops,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Proximity)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6144175" y="1629650"/>
            <a:ext cx="14739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On and Off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platform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 offer Ads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6144175" y="2310475"/>
            <a:ext cx="136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Cheap and reliable Offline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(MPOS, QR) and Online payments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6144175" y="3053575"/>
            <a:ext cx="17037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Merchant credit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 foster growth.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3157600" y="478100"/>
            <a:ext cx="2780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Consumers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6022325" y="478100"/>
            <a:ext cx="2780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Merchants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Tech">
  <p:cSld name="BLANK_1">
    <p:bg>
      <p:bgPr>
        <a:solidFill>
          <a:srgbClr val="F3F3F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/>
        </p:nvSpPr>
        <p:spPr>
          <a:xfrm>
            <a:off x="75" y="478100"/>
            <a:ext cx="9144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Tech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292900" y="1107025"/>
            <a:ext cx="8510100" cy="10299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475150" y="1107025"/>
            <a:ext cx="11487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User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Centricity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00" y="4930377"/>
            <a:ext cx="6307" cy="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752" y="4930377"/>
            <a:ext cx="6307" cy="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/>
          <p:nvPr/>
        </p:nvSpPr>
        <p:spPr>
          <a:xfrm>
            <a:off x="292900" y="2225694"/>
            <a:ext cx="8510100" cy="10299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475150" y="2225775"/>
            <a:ext cx="13686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World Class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&amp; Tech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292900" y="3344363"/>
            <a:ext cx="8510100" cy="10299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475150" y="3344400"/>
            <a:ext cx="787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Growth and Profitability Mindset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Fintech">
  <p:cSld name="Blank_3">
    <p:bg>
      <p:bgPr>
        <a:solidFill>
          <a:srgbClr val="F3F3F3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00" y="5082777"/>
            <a:ext cx="6307" cy="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752" y="5082777"/>
            <a:ext cx="6307" cy="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 txBox="1"/>
          <p:nvPr/>
        </p:nvSpPr>
        <p:spPr>
          <a:xfrm>
            <a:off x="292875" y="478100"/>
            <a:ext cx="41685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Consumers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292900" y="893875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27"/>
          <p:cNvSpPr/>
          <p:nvPr/>
        </p:nvSpPr>
        <p:spPr>
          <a:xfrm>
            <a:off x="292900" y="4036800"/>
            <a:ext cx="8423100" cy="230700"/>
          </a:xfrm>
          <a:prstGeom prst="rect">
            <a:avLst/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/>
          <p:nvPr/>
        </p:nvSpPr>
        <p:spPr>
          <a:xfrm>
            <a:off x="292900" y="4326937"/>
            <a:ext cx="8423100" cy="230700"/>
          </a:xfrm>
          <a:prstGeom prst="rect">
            <a:avLst/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292900" y="4617074"/>
            <a:ext cx="8423100" cy="230700"/>
          </a:xfrm>
          <a:prstGeom prst="rect">
            <a:avLst/>
          </a:prstGeom>
          <a:solidFill>
            <a:srgbClr val="00A6D9">
              <a:alpha val="22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7"/>
          <p:cNvSpPr txBox="1"/>
          <p:nvPr/>
        </p:nvSpPr>
        <p:spPr>
          <a:xfrm>
            <a:off x="475160" y="909808"/>
            <a:ext cx="114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Digitized cash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for World Class payments and  transactions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2900" y="4854727"/>
            <a:ext cx="6307" cy="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752" y="4854727"/>
            <a:ext cx="6307" cy="630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/>
          <p:nvPr/>
        </p:nvSpPr>
        <p:spPr>
          <a:xfrm>
            <a:off x="475150" y="4003650"/>
            <a:ext cx="28824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User Centricity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475150" y="4287125"/>
            <a:ext cx="20661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World Class Product &amp; Tech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475160" y="4606300"/>
            <a:ext cx="2274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Growth and Profitability Mindset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4" name="Google Shape;204;p27"/>
          <p:cNvSpPr/>
          <p:nvPr/>
        </p:nvSpPr>
        <p:spPr>
          <a:xfrm>
            <a:off x="292900" y="1641508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475160" y="1655744"/>
            <a:ext cx="1368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Tools and financial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education to save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and invest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7"/>
          <p:cNvSpPr/>
          <p:nvPr/>
        </p:nvSpPr>
        <p:spPr>
          <a:xfrm>
            <a:off x="292900" y="2389142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475149" y="2391475"/>
            <a:ext cx="8931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Insurance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 to protect individual´s assets and well being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8" name="Google Shape;208;p27"/>
          <p:cNvSpPr/>
          <p:nvPr/>
        </p:nvSpPr>
        <p:spPr>
          <a:xfrm>
            <a:off x="292900" y="3136775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475150" y="3129276"/>
            <a:ext cx="12045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Ample Consumer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credit through technology &amp; data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27"/>
          <p:cNvSpPr/>
          <p:nvPr/>
        </p:nvSpPr>
        <p:spPr>
          <a:xfrm>
            <a:off x="4547548" y="893875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27"/>
          <p:cNvSpPr/>
          <p:nvPr/>
        </p:nvSpPr>
        <p:spPr>
          <a:xfrm>
            <a:off x="4547548" y="1641508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4547548" y="2389142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4547548" y="3136775"/>
            <a:ext cx="4168500" cy="68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4712260" y="909808"/>
            <a:ext cx="114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Multiple channels to sell and buy (Marketplace, Shops, Proximity)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4712260" y="1655744"/>
            <a:ext cx="1368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On and Off </a:t>
            </a:r>
            <a:b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platform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 offer Ads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4712260" y="2391484"/>
            <a:ext cx="7878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Cheap and reliable Offline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(MPOS, QR) and Online payments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4712250" y="3129276"/>
            <a:ext cx="12045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0" spcFirstLastPara="1" rIns="162525" wrap="square" tIns="162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Merchant credit 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 foster growth.</a:t>
            </a:r>
            <a:endParaRPr b="1"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4547550" y="478100"/>
            <a:ext cx="41685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Merchants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s &amp; Lows 1">
  <p:cSld name="Blank_2">
    <p:bg>
      <p:bgPr>
        <a:solidFill>
          <a:srgbClr val="F3F3F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/>
          <p:nvPr/>
        </p:nvSpPr>
        <p:spPr>
          <a:xfrm>
            <a:off x="4633575" y="1084350"/>
            <a:ext cx="3747000" cy="3009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28"/>
          <p:cNvSpPr/>
          <p:nvPr/>
        </p:nvSpPr>
        <p:spPr>
          <a:xfrm>
            <a:off x="657975" y="1084350"/>
            <a:ext cx="3747000" cy="3009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28"/>
          <p:cNvSpPr/>
          <p:nvPr/>
        </p:nvSpPr>
        <p:spPr>
          <a:xfrm>
            <a:off x="840275" y="1230775"/>
            <a:ext cx="788100" cy="2418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4803275" y="1248750"/>
            <a:ext cx="788100" cy="2418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75" y="478100"/>
            <a:ext cx="9144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Highs &amp; Lows 👍👎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868550" y="1180200"/>
            <a:ext cx="7881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H I G H 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4836200" y="1196325"/>
            <a:ext cx="7881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L O W S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a Culture">
  <p:cSld name="Blank_1">
    <p:bg>
      <p:bgPr>
        <a:solidFill>
          <a:schemeClr val="lt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/>
          <p:nvPr/>
        </p:nvSpPr>
        <p:spPr>
          <a:xfrm>
            <a:off x="207560" y="37813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207560" y="34765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207560" y="3171726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207560" y="287767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207560" y="25836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207560" y="22788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29"/>
          <p:cNvSpPr/>
          <p:nvPr/>
        </p:nvSpPr>
        <p:spPr>
          <a:xfrm>
            <a:off x="1091675" y="1344450"/>
            <a:ext cx="1494900" cy="2802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75" y="478100"/>
            <a:ext cx="9144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Data Culture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8" name="Google Shape;238;p29">
            <a:hlinkClick action="ppaction://hlinkshowjump?jump=nextslide"/>
          </p:cNvPr>
          <p:cNvPicPr preferRelativeResize="0"/>
          <p:nvPr/>
        </p:nvPicPr>
        <p:blipFill rotWithShape="1">
          <a:blip r:embed="rId2">
            <a:alphaModFix/>
          </a:blip>
          <a:srcRect b="179" l="0" r="0" t="189"/>
          <a:stretch/>
        </p:blipFill>
        <p:spPr>
          <a:xfrm>
            <a:off x="2197695" y="1452910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/>
        </p:nvSpPr>
        <p:spPr>
          <a:xfrm>
            <a:off x="1222625" y="1404900"/>
            <a:ext cx="10893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C O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185527" y="2215875"/>
            <a:ext cx="711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Workplace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1" name="Google Shape;241;p29"/>
          <p:cNvSpPr/>
          <p:nvPr/>
        </p:nvSpPr>
        <p:spPr>
          <a:xfrm>
            <a:off x="2662775" y="1344450"/>
            <a:ext cx="1494900" cy="2802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2" name="Google Shape;242;p29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795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2793725" y="1404900"/>
            <a:ext cx="745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B </a:t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4" name="Google Shape;244;p29"/>
          <p:cNvSpPr/>
          <p:nvPr/>
        </p:nvSpPr>
        <p:spPr>
          <a:xfrm>
            <a:off x="4233875" y="1344450"/>
            <a:ext cx="1494900" cy="2802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5" name="Google Shape;245;p29">
            <a:hlinkClick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9895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/>
        </p:nvSpPr>
        <p:spPr>
          <a:xfrm>
            <a:off x="4364825" y="1404900"/>
            <a:ext cx="745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M</a:t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7" name="Google Shape;247;p29"/>
          <p:cNvSpPr/>
          <p:nvPr/>
        </p:nvSpPr>
        <p:spPr>
          <a:xfrm>
            <a:off x="5804975" y="1344450"/>
            <a:ext cx="1494900" cy="2802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8" name="Google Shape;248;p29">
            <a:hlinkClick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0995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 txBox="1"/>
          <p:nvPr/>
        </p:nvSpPr>
        <p:spPr>
          <a:xfrm>
            <a:off x="5935925" y="1404900"/>
            <a:ext cx="777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C</a:t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7386240" y="1344450"/>
            <a:ext cx="1494900" cy="2802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1" name="Google Shape;251;p29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179" l="0" r="0" t="189"/>
          <a:stretch/>
        </p:blipFill>
        <p:spPr>
          <a:xfrm>
            <a:off x="8492260" y="1452910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7517197" y="1404900"/>
            <a:ext cx="777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A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53" name="Google Shape;253;p29"/>
          <p:cNvCxnSpPr/>
          <p:nvPr/>
        </p:nvCxnSpPr>
        <p:spPr>
          <a:xfrm>
            <a:off x="1240125" y="25005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29"/>
          <p:cNvCxnSpPr/>
          <p:nvPr/>
        </p:nvCxnSpPr>
        <p:spPr>
          <a:xfrm>
            <a:off x="1240125" y="279530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9"/>
          <p:cNvCxnSpPr/>
          <p:nvPr/>
        </p:nvCxnSpPr>
        <p:spPr>
          <a:xfrm>
            <a:off x="1240125" y="30799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9"/>
          <p:cNvCxnSpPr/>
          <p:nvPr/>
        </p:nvCxnSpPr>
        <p:spPr>
          <a:xfrm>
            <a:off x="1240125" y="34255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29"/>
          <p:cNvCxnSpPr/>
          <p:nvPr/>
        </p:nvCxnSpPr>
        <p:spPr>
          <a:xfrm>
            <a:off x="1240125" y="37101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9"/>
          <p:cNvCxnSpPr/>
          <p:nvPr/>
        </p:nvCxnSpPr>
        <p:spPr>
          <a:xfrm>
            <a:off x="2800325" y="25005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29"/>
          <p:cNvCxnSpPr/>
          <p:nvPr/>
        </p:nvCxnSpPr>
        <p:spPr>
          <a:xfrm>
            <a:off x="2800325" y="279530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9"/>
          <p:cNvCxnSpPr/>
          <p:nvPr/>
        </p:nvCxnSpPr>
        <p:spPr>
          <a:xfrm>
            <a:off x="2800325" y="30799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9"/>
          <p:cNvCxnSpPr/>
          <p:nvPr/>
        </p:nvCxnSpPr>
        <p:spPr>
          <a:xfrm>
            <a:off x="2800325" y="34255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9"/>
          <p:cNvCxnSpPr/>
          <p:nvPr/>
        </p:nvCxnSpPr>
        <p:spPr>
          <a:xfrm>
            <a:off x="2800325" y="37101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9"/>
          <p:cNvCxnSpPr/>
          <p:nvPr/>
        </p:nvCxnSpPr>
        <p:spPr>
          <a:xfrm>
            <a:off x="4371425" y="25005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29"/>
          <p:cNvCxnSpPr/>
          <p:nvPr/>
        </p:nvCxnSpPr>
        <p:spPr>
          <a:xfrm>
            <a:off x="4371425" y="279530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29"/>
          <p:cNvCxnSpPr/>
          <p:nvPr/>
        </p:nvCxnSpPr>
        <p:spPr>
          <a:xfrm>
            <a:off x="4371425" y="30799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29"/>
          <p:cNvCxnSpPr/>
          <p:nvPr/>
        </p:nvCxnSpPr>
        <p:spPr>
          <a:xfrm>
            <a:off x="4371425" y="34255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9"/>
          <p:cNvCxnSpPr/>
          <p:nvPr/>
        </p:nvCxnSpPr>
        <p:spPr>
          <a:xfrm>
            <a:off x="4371425" y="37101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9"/>
          <p:cNvCxnSpPr/>
          <p:nvPr/>
        </p:nvCxnSpPr>
        <p:spPr>
          <a:xfrm>
            <a:off x="5947613" y="25005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29"/>
          <p:cNvCxnSpPr/>
          <p:nvPr/>
        </p:nvCxnSpPr>
        <p:spPr>
          <a:xfrm>
            <a:off x="5947613" y="279530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9"/>
          <p:cNvCxnSpPr/>
          <p:nvPr/>
        </p:nvCxnSpPr>
        <p:spPr>
          <a:xfrm>
            <a:off x="5947613" y="30799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29"/>
          <p:cNvCxnSpPr/>
          <p:nvPr/>
        </p:nvCxnSpPr>
        <p:spPr>
          <a:xfrm>
            <a:off x="5947613" y="34255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29"/>
          <p:cNvCxnSpPr/>
          <p:nvPr/>
        </p:nvCxnSpPr>
        <p:spPr>
          <a:xfrm>
            <a:off x="5947613" y="37101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29"/>
          <p:cNvCxnSpPr/>
          <p:nvPr/>
        </p:nvCxnSpPr>
        <p:spPr>
          <a:xfrm>
            <a:off x="7513613" y="25005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29"/>
          <p:cNvCxnSpPr/>
          <p:nvPr/>
        </p:nvCxnSpPr>
        <p:spPr>
          <a:xfrm>
            <a:off x="7513613" y="279530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29"/>
          <p:cNvCxnSpPr/>
          <p:nvPr/>
        </p:nvCxnSpPr>
        <p:spPr>
          <a:xfrm>
            <a:off x="7513613" y="3079925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29"/>
          <p:cNvCxnSpPr/>
          <p:nvPr/>
        </p:nvCxnSpPr>
        <p:spPr>
          <a:xfrm>
            <a:off x="7513613" y="34255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29"/>
          <p:cNvCxnSpPr/>
          <p:nvPr/>
        </p:nvCxnSpPr>
        <p:spPr>
          <a:xfrm>
            <a:off x="7513613" y="3710150"/>
            <a:ext cx="12198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8" name="Google Shape;278;p29"/>
          <p:cNvSpPr txBox="1"/>
          <p:nvPr/>
        </p:nvSpPr>
        <p:spPr>
          <a:xfrm>
            <a:off x="185525" y="2514720"/>
            <a:ext cx="121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DataDoctor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185525" y="2813577"/>
            <a:ext cx="121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DataSeeds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185525" y="3112434"/>
            <a:ext cx="121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Workshops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185525" y="3411300"/>
            <a:ext cx="80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Onboarding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2" name="Google Shape;282;p29"/>
          <p:cNvSpPr txBox="1"/>
          <p:nvPr/>
        </p:nvSpPr>
        <p:spPr>
          <a:xfrm>
            <a:off x="185525" y="3710150"/>
            <a:ext cx="87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DataAcademy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3" name="Google Shape;283;p29"/>
          <p:cNvSpPr txBox="1"/>
          <p:nvPr/>
        </p:nvSpPr>
        <p:spPr>
          <a:xfrm>
            <a:off x="1525650" y="1876525"/>
            <a:ext cx="806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TOTAL USERS</a:t>
            </a:r>
            <a:endParaRPr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3096400" y="1876525"/>
            <a:ext cx="806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TOTAL USERS</a:t>
            </a:r>
            <a:endParaRPr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4676475" y="1876525"/>
            <a:ext cx="806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TOTAL USERS</a:t>
            </a:r>
            <a:endParaRPr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29"/>
          <p:cNvSpPr txBox="1"/>
          <p:nvPr/>
        </p:nvSpPr>
        <p:spPr>
          <a:xfrm>
            <a:off x="6243688" y="1876525"/>
            <a:ext cx="806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TOTAL USERS</a:t>
            </a:r>
            <a:endParaRPr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7828875" y="1876525"/>
            <a:ext cx="806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TOTAL USERS</a:t>
            </a:r>
            <a:endParaRPr sz="7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ta Culture 1">
  <p:cSld name="Blank_1_2">
    <p:bg>
      <p:bgPr>
        <a:solidFill>
          <a:schemeClr val="lt2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/>
          <p:nvPr/>
        </p:nvSpPr>
        <p:spPr>
          <a:xfrm>
            <a:off x="1091675" y="1344450"/>
            <a:ext cx="1202400" cy="3090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1" name="Google Shape;291;p30"/>
          <p:cNvSpPr/>
          <p:nvPr/>
        </p:nvSpPr>
        <p:spPr>
          <a:xfrm>
            <a:off x="2355387" y="1344450"/>
            <a:ext cx="1202400" cy="3090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2" name="Google Shape;292;p30"/>
          <p:cNvSpPr/>
          <p:nvPr/>
        </p:nvSpPr>
        <p:spPr>
          <a:xfrm>
            <a:off x="3619099" y="1344450"/>
            <a:ext cx="1202400" cy="3090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3" name="Google Shape;293;p30"/>
          <p:cNvSpPr/>
          <p:nvPr/>
        </p:nvSpPr>
        <p:spPr>
          <a:xfrm>
            <a:off x="4882811" y="1344450"/>
            <a:ext cx="1202400" cy="3090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4" name="Google Shape;294;p30"/>
          <p:cNvSpPr/>
          <p:nvPr/>
        </p:nvSpPr>
        <p:spPr>
          <a:xfrm>
            <a:off x="6154699" y="1344450"/>
            <a:ext cx="1202400" cy="3090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30"/>
          <p:cNvSpPr/>
          <p:nvPr/>
        </p:nvSpPr>
        <p:spPr>
          <a:xfrm>
            <a:off x="7426600" y="1344450"/>
            <a:ext cx="1202400" cy="3090900"/>
          </a:xfrm>
          <a:prstGeom prst="roundRect">
            <a:avLst>
              <a:gd fmla="val 2784" name="adj"/>
            </a:avLst>
          </a:prstGeom>
          <a:solidFill>
            <a:schemeClr val="lt1"/>
          </a:solidFill>
          <a:ln>
            <a:noFill/>
          </a:ln>
          <a:effectLst>
            <a:outerShdw blurRad="214313" rotWithShape="0" algn="bl" dir="6180000" dist="10477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207560" y="37813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7" name="Google Shape;297;p30"/>
          <p:cNvSpPr/>
          <p:nvPr/>
        </p:nvSpPr>
        <p:spPr>
          <a:xfrm>
            <a:off x="207560" y="34765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8" name="Google Shape;298;p30"/>
          <p:cNvSpPr/>
          <p:nvPr/>
        </p:nvSpPr>
        <p:spPr>
          <a:xfrm>
            <a:off x="207560" y="3171726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9" name="Google Shape;299;p30"/>
          <p:cNvSpPr/>
          <p:nvPr/>
        </p:nvSpPr>
        <p:spPr>
          <a:xfrm>
            <a:off x="207560" y="287767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207560" y="25836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1" name="Google Shape;301;p30"/>
          <p:cNvSpPr/>
          <p:nvPr/>
        </p:nvSpPr>
        <p:spPr>
          <a:xfrm>
            <a:off x="207560" y="2278825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75" y="478100"/>
            <a:ext cx="9144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Data Culture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3" name="Google Shape;303;p30">
            <a:hlinkClick action="ppaction://hlinkshowjump?jump=nextslide"/>
          </p:cNvPr>
          <p:cNvPicPr preferRelativeResize="0"/>
          <p:nvPr/>
        </p:nvPicPr>
        <p:blipFill rotWithShape="1">
          <a:blip r:embed="rId2">
            <a:alphaModFix/>
          </a:blip>
          <a:srcRect b="179" l="0" r="0" t="189"/>
          <a:stretch/>
        </p:blipFill>
        <p:spPr>
          <a:xfrm>
            <a:off x="1925645" y="1452910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0"/>
          <p:cNvSpPr txBox="1"/>
          <p:nvPr/>
        </p:nvSpPr>
        <p:spPr>
          <a:xfrm>
            <a:off x="1091675" y="1404900"/>
            <a:ext cx="10893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C O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5" name="Google Shape;305;p30"/>
          <p:cNvSpPr txBox="1"/>
          <p:nvPr/>
        </p:nvSpPr>
        <p:spPr>
          <a:xfrm>
            <a:off x="185527" y="2215875"/>
            <a:ext cx="711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Workplace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6" name="Google Shape;306;p30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545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0"/>
          <p:cNvSpPr txBox="1"/>
          <p:nvPr/>
        </p:nvSpPr>
        <p:spPr>
          <a:xfrm>
            <a:off x="2354900" y="1404900"/>
            <a:ext cx="745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B </a:t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8" name="Google Shape;308;p30">
            <a:hlinkClick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5308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/>
        </p:nvSpPr>
        <p:spPr>
          <a:xfrm>
            <a:off x="3618838" y="1404900"/>
            <a:ext cx="745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M</a:t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0" name="Google Shape;310;p30">
            <a:hlinkClick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1245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/>
          <p:nvPr/>
        </p:nvSpPr>
        <p:spPr>
          <a:xfrm>
            <a:off x="4870863" y="1404900"/>
            <a:ext cx="777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C</a:t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2" name="Google Shape;312;p30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5398" y="1452910"/>
            <a:ext cx="216001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6148735" y="1404900"/>
            <a:ext cx="777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U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14" name="Google Shape;314;p30"/>
          <p:cNvCxnSpPr/>
          <p:nvPr/>
        </p:nvCxnSpPr>
        <p:spPr>
          <a:xfrm>
            <a:off x="1211080" y="25005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0"/>
          <p:cNvCxnSpPr/>
          <p:nvPr/>
        </p:nvCxnSpPr>
        <p:spPr>
          <a:xfrm>
            <a:off x="1211080" y="279530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0"/>
          <p:cNvCxnSpPr/>
          <p:nvPr/>
        </p:nvCxnSpPr>
        <p:spPr>
          <a:xfrm>
            <a:off x="1211080" y="30799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0"/>
          <p:cNvCxnSpPr/>
          <p:nvPr/>
        </p:nvCxnSpPr>
        <p:spPr>
          <a:xfrm>
            <a:off x="1211080" y="34255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0"/>
          <p:cNvCxnSpPr/>
          <p:nvPr/>
        </p:nvCxnSpPr>
        <p:spPr>
          <a:xfrm>
            <a:off x="1211080" y="37101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0"/>
          <p:cNvCxnSpPr/>
          <p:nvPr/>
        </p:nvCxnSpPr>
        <p:spPr>
          <a:xfrm>
            <a:off x="2466024" y="25005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0"/>
          <p:cNvCxnSpPr/>
          <p:nvPr/>
        </p:nvCxnSpPr>
        <p:spPr>
          <a:xfrm>
            <a:off x="2466024" y="279530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0"/>
          <p:cNvCxnSpPr/>
          <p:nvPr/>
        </p:nvCxnSpPr>
        <p:spPr>
          <a:xfrm>
            <a:off x="2466024" y="30799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0"/>
          <p:cNvCxnSpPr/>
          <p:nvPr/>
        </p:nvCxnSpPr>
        <p:spPr>
          <a:xfrm>
            <a:off x="2466024" y="34255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30"/>
          <p:cNvCxnSpPr/>
          <p:nvPr/>
        </p:nvCxnSpPr>
        <p:spPr>
          <a:xfrm>
            <a:off x="2466024" y="37101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30"/>
          <p:cNvCxnSpPr/>
          <p:nvPr/>
        </p:nvCxnSpPr>
        <p:spPr>
          <a:xfrm>
            <a:off x="3729735" y="25005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0"/>
          <p:cNvCxnSpPr/>
          <p:nvPr/>
        </p:nvCxnSpPr>
        <p:spPr>
          <a:xfrm>
            <a:off x="3729735" y="279530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0"/>
          <p:cNvCxnSpPr/>
          <p:nvPr/>
        </p:nvCxnSpPr>
        <p:spPr>
          <a:xfrm>
            <a:off x="3729735" y="30799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0"/>
          <p:cNvCxnSpPr/>
          <p:nvPr/>
        </p:nvCxnSpPr>
        <p:spPr>
          <a:xfrm>
            <a:off x="3729735" y="34255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0"/>
          <p:cNvCxnSpPr/>
          <p:nvPr/>
        </p:nvCxnSpPr>
        <p:spPr>
          <a:xfrm>
            <a:off x="3729735" y="37101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0"/>
          <p:cNvCxnSpPr/>
          <p:nvPr/>
        </p:nvCxnSpPr>
        <p:spPr>
          <a:xfrm>
            <a:off x="4997538" y="25005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0"/>
          <p:cNvCxnSpPr/>
          <p:nvPr/>
        </p:nvCxnSpPr>
        <p:spPr>
          <a:xfrm>
            <a:off x="4997538" y="279530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0"/>
          <p:cNvCxnSpPr/>
          <p:nvPr/>
        </p:nvCxnSpPr>
        <p:spPr>
          <a:xfrm>
            <a:off x="4997538" y="30799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0"/>
          <p:cNvCxnSpPr/>
          <p:nvPr/>
        </p:nvCxnSpPr>
        <p:spPr>
          <a:xfrm>
            <a:off x="4997538" y="34255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0"/>
          <p:cNvCxnSpPr/>
          <p:nvPr/>
        </p:nvCxnSpPr>
        <p:spPr>
          <a:xfrm>
            <a:off x="4997538" y="37101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0"/>
          <p:cNvCxnSpPr/>
          <p:nvPr/>
        </p:nvCxnSpPr>
        <p:spPr>
          <a:xfrm>
            <a:off x="6257146" y="25005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0"/>
          <p:cNvCxnSpPr/>
          <p:nvPr/>
        </p:nvCxnSpPr>
        <p:spPr>
          <a:xfrm>
            <a:off x="6257146" y="279530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30"/>
          <p:cNvCxnSpPr/>
          <p:nvPr/>
        </p:nvCxnSpPr>
        <p:spPr>
          <a:xfrm>
            <a:off x="6257146" y="30799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0"/>
          <p:cNvCxnSpPr/>
          <p:nvPr/>
        </p:nvCxnSpPr>
        <p:spPr>
          <a:xfrm>
            <a:off x="6257146" y="34255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30"/>
          <p:cNvCxnSpPr/>
          <p:nvPr/>
        </p:nvCxnSpPr>
        <p:spPr>
          <a:xfrm>
            <a:off x="6257146" y="37101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30"/>
          <p:cNvSpPr txBox="1"/>
          <p:nvPr/>
        </p:nvSpPr>
        <p:spPr>
          <a:xfrm>
            <a:off x="185525" y="2514720"/>
            <a:ext cx="121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DataDoctor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0" name="Google Shape;340;p30"/>
          <p:cNvSpPr txBox="1"/>
          <p:nvPr/>
        </p:nvSpPr>
        <p:spPr>
          <a:xfrm>
            <a:off x="185525" y="2813577"/>
            <a:ext cx="121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DataSeeds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>
            <a:off x="185525" y="3112434"/>
            <a:ext cx="121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Workshops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185525" y="3411300"/>
            <a:ext cx="80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Onboarding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185525" y="3710150"/>
            <a:ext cx="87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DataAcademy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44" name="Google Shape;344;p30"/>
          <p:cNvCxnSpPr/>
          <p:nvPr/>
        </p:nvCxnSpPr>
        <p:spPr>
          <a:xfrm>
            <a:off x="7533327" y="25005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30"/>
          <p:cNvCxnSpPr/>
          <p:nvPr/>
        </p:nvCxnSpPr>
        <p:spPr>
          <a:xfrm>
            <a:off x="7533327" y="279530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30"/>
          <p:cNvCxnSpPr/>
          <p:nvPr/>
        </p:nvCxnSpPr>
        <p:spPr>
          <a:xfrm>
            <a:off x="7533327" y="30799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30"/>
          <p:cNvCxnSpPr/>
          <p:nvPr/>
        </p:nvCxnSpPr>
        <p:spPr>
          <a:xfrm>
            <a:off x="7533327" y="34255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30"/>
          <p:cNvCxnSpPr/>
          <p:nvPr/>
        </p:nvCxnSpPr>
        <p:spPr>
          <a:xfrm>
            <a:off x="7533327" y="3710150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9" name="Google Shape;349;p30">
            <a:hlinkClick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b="179" l="0" r="0" t="189"/>
          <a:stretch/>
        </p:blipFill>
        <p:spPr>
          <a:xfrm>
            <a:off x="8263273" y="1452910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0"/>
          <p:cNvSpPr txBox="1"/>
          <p:nvPr/>
        </p:nvSpPr>
        <p:spPr>
          <a:xfrm>
            <a:off x="7426610" y="1404900"/>
            <a:ext cx="777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 L A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1" name="Google Shape;351;p30"/>
          <p:cNvSpPr/>
          <p:nvPr/>
        </p:nvSpPr>
        <p:spPr>
          <a:xfrm>
            <a:off x="207560" y="4080200"/>
            <a:ext cx="806700" cy="188100"/>
          </a:xfrm>
          <a:prstGeom prst="homePlate">
            <a:avLst>
              <a:gd fmla="val 50000" name="adj"/>
            </a:avLst>
          </a:prstGeom>
          <a:solidFill>
            <a:srgbClr val="F9E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2" name="Google Shape;352;p30"/>
          <p:cNvSpPr txBox="1"/>
          <p:nvPr/>
        </p:nvSpPr>
        <p:spPr>
          <a:xfrm>
            <a:off x="185525" y="4009025"/>
            <a:ext cx="87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Champions</a:t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53" name="Google Shape;353;p30"/>
          <p:cNvCxnSpPr/>
          <p:nvPr/>
        </p:nvCxnSpPr>
        <p:spPr>
          <a:xfrm>
            <a:off x="1211080" y="39947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30"/>
          <p:cNvCxnSpPr/>
          <p:nvPr/>
        </p:nvCxnSpPr>
        <p:spPr>
          <a:xfrm>
            <a:off x="2466024" y="39947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30"/>
          <p:cNvCxnSpPr/>
          <p:nvPr/>
        </p:nvCxnSpPr>
        <p:spPr>
          <a:xfrm>
            <a:off x="3729735" y="39947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30"/>
          <p:cNvCxnSpPr/>
          <p:nvPr/>
        </p:nvCxnSpPr>
        <p:spPr>
          <a:xfrm>
            <a:off x="4997538" y="39947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30"/>
          <p:cNvCxnSpPr/>
          <p:nvPr/>
        </p:nvCxnSpPr>
        <p:spPr>
          <a:xfrm>
            <a:off x="6257146" y="39947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30"/>
          <p:cNvCxnSpPr/>
          <p:nvPr/>
        </p:nvCxnSpPr>
        <p:spPr>
          <a:xfrm>
            <a:off x="7533327" y="3994725"/>
            <a:ext cx="981000" cy="0"/>
          </a:xfrm>
          <a:prstGeom prst="straightConnector1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30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/>
          <p:nvPr/>
        </p:nvSpPr>
        <p:spPr>
          <a:xfrm>
            <a:off x="670900" y="24905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2" name="Google Shape;362;p31"/>
          <p:cNvSpPr/>
          <p:nvPr/>
        </p:nvSpPr>
        <p:spPr>
          <a:xfrm>
            <a:off x="3331875" y="374957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31"/>
          <p:cNvSpPr/>
          <p:nvPr/>
        </p:nvSpPr>
        <p:spPr>
          <a:xfrm>
            <a:off x="5992925" y="374957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31"/>
          <p:cNvSpPr/>
          <p:nvPr/>
        </p:nvSpPr>
        <p:spPr>
          <a:xfrm>
            <a:off x="670900" y="374957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31"/>
          <p:cNvSpPr/>
          <p:nvPr/>
        </p:nvSpPr>
        <p:spPr>
          <a:xfrm>
            <a:off x="3331875" y="24993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31"/>
          <p:cNvSpPr/>
          <p:nvPr/>
        </p:nvSpPr>
        <p:spPr>
          <a:xfrm>
            <a:off x="5992775" y="24993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670900" y="12574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31"/>
          <p:cNvSpPr/>
          <p:nvPr/>
        </p:nvSpPr>
        <p:spPr>
          <a:xfrm>
            <a:off x="3331875" y="12662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9" name="Google Shape;369;p31"/>
          <p:cNvSpPr/>
          <p:nvPr/>
        </p:nvSpPr>
        <p:spPr>
          <a:xfrm>
            <a:off x="5992775" y="12662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75" y="478100"/>
            <a:ext cx="9144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Welcome! 😃 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1" name="Google Shape;371;p31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1">
  <p:cSld name="Blank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"/>
          <p:cNvSpPr/>
          <p:nvPr/>
        </p:nvSpPr>
        <p:spPr>
          <a:xfrm>
            <a:off x="670900" y="29382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p32"/>
          <p:cNvSpPr/>
          <p:nvPr/>
        </p:nvSpPr>
        <p:spPr>
          <a:xfrm>
            <a:off x="3331875" y="29470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p32"/>
          <p:cNvSpPr/>
          <p:nvPr/>
        </p:nvSpPr>
        <p:spPr>
          <a:xfrm>
            <a:off x="5992775" y="29470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6" name="Google Shape;376;p32"/>
          <p:cNvSpPr/>
          <p:nvPr/>
        </p:nvSpPr>
        <p:spPr>
          <a:xfrm>
            <a:off x="670900" y="17051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7" name="Google Shape;377;p32"/>
          <p:cNvSpPr/>
          <p:nvPr/>
        </p:nvSpPr>
        <p:spPr>
          <a:xfrm>
            <a:off x="3331875" y="17139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8" name="Google Shape;378;p32"/>
          <p:cNvSpPr/>
          <p:nvPr/>
        </p:nvSpPr>
        <p:spPr>
          <a:xfrm>
            <a:off x="5992775" y="17139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9" name="Google Shape;379;p32"/>
          <p:cNvSpPr txBox="1"/>
          <p:nvPr/>
        </p:nvSpPr>
        <p:spPr>
          <a:xfrm>
            <a:off x="75" y="478100"/>
            <a:ext cx="9144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Welcome! 😃 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1 1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"/>
          <p:cNvSpPr/>
          <p:nvPr/>
        </p:nvSpPr>
        <p:spPr>
          <a:xfrm>
            <a:off x="3331875" y="2947000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670900" y="17051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3331875" y="17139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5992775" y="1713925"/>
            <a:ext cx="2480100" cy="1092900"/>
          </a:xfrm>
          <a:prstGeom prst="roundRect">
            <a:avLst>
              <a:gd fmla="val 146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75" y="478100"/>
            <a:ext cx="9144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Welcome! 😃 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cía">
  <p:cSld name="1_Title Only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1" name="Google Shape;391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2" name="Google Shape;39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cks 1">
  <p:cSld name="MAIN_POINT_1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/>
          <p:nvPr/>
        </p:nvSpPr>
        <p:spPr>
          <a:xfrm flipH="1" rot="10800000">
            <a:off x="0" y="-9675"/>
            <a:ext cx="9144000" cy="90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36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cks 1 1">
  <p:cSld name="MAIN_POINT_2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/>
          <p:nvPr/>
        </p:nvSpPr>
        <p:spPr>
          <a:xfrm flipH="1" rot="10800000">
            <a:off x="0" y="-9675"/>
            <a:ext cx="9144000" cy="90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0" name="Google Shape;400;p37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M I D D L E  Q  C H E C K 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8098150" y="525"/>
            <a:ext cx="104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&lt;&lt;0:00+&gt;&gt;</a:t>
            </a:r>
            <a:endParaRPr b="1" sz="15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cks 5">
  <p:cSld name="MAIN_POINT_6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8"/>
          <p:cNvSpPr/>
          <p:nvPr/>
        </p:nvSpPr>
        <p:spPr>
          <a:xfrm flipH="1" rot="10800000">
            <a:off x="0" y="-9675"/>
            <a:ext cx="9144000" cy="90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8"/>
          <p:cNvSpPr txBox="1"/>
          <p:nvPr/>
        </p:nvSpPr>
        <p:spPr>
          <a:xfrm>
            <a:off x="0" y="123900"/>
            <a:ext cx="9144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K I C K O F F  Q 3 </a:t>
            </a:r>
            <a:r>
              <a:rPr lang="en" sz="7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/ D A T A  &amp;  A N A L Y T I C S</a:t>
            </a:r>
            <a:endParaRPr b="1"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5" name="Google Shape;40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38"/>
          <p:cNvSpPr txBox="1"/>
          <p:nvPr/>
        </p:nvSpPr>
        <p:spPr>
          <a:xfrm>
            <a:off x="8098150" y="525"/>
            <a:ext cx="104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&lt;&lt;0:00+&gt;&gt;</a:t>
            </a:r>
            <a:endParaRPr b="1" sz="15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">
  <p:cSld name="Layout Personalizado_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 txBox="1"/>
          <p:nvPr>
            <p:ph idx="12" type="sldNum"/>
          </p:nvPr>
        </p:nvSpPr>
        <p:spPr>
          <a:xfrm>
            <a:off x="7857854" y="4874420"/>
            <a:ext cx="3348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39"/>
          <p:cNvSpPr/>
          <p:nvPr/>
        </p:nvSpPr>
        <p:spPr>
          <a:xfrm>
            <a:off x="381000" y="786875"/>
            <a:ext cx="918000" cy="54900"/>
          </a:xfrm>
          <a:prstGeom prst="rect">
            <a:avLst/>
          </a:prstGeom>
          <a:solidFill>
            <a:srgbClr val="FFDB15"/>
          </a:solidFill>
          <a:ln>
            <a:noFill/>
          </a:ln>
        </p:spPr>
        <p:txBody>
          <a:bodyPr anchorCtr="0" anchor="ctr" bIns="25700" lIns="25700" spcFirstLastPara="1" rIns="25700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ckwel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347651" y="239500"/>
            <a:ext cx="72033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300"/>
              <a:buFont typeface="Proxima Nova Semibold"/>
              <a:buNone/>
            </a:pPr>
            <a:r>
              <a:t/>
            </a:r>
            <a:endParaRPr b="1" sz="2400">
              <a:solidFill>
                <a:srgbClr val="40404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descr="MELI_TemplatePost_Bg-transparente-tramacentral2.png" id="412" name="Google Shape;412;p39"/>
          <p:cNvPicPr preferRelativeResize="0"/>
          <p:nvPr/>
        </p:nvPicPr>
        <p:blipFill rotWithShape="1">
          <a:blip r:embed="rId3">
            <a:alphaModFix/>
          </a:blip>
          <a:srcRect b="61417" l="93743" r="0" t="30995"/>
          <a:stretch/>
        </p:blipFill>
        <p:spPr>
          <a:xfrm>
            <a:off x="0" y="248100"/>
            <a:ext cx="303250" cy="36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413" name="Google Shape;41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8382" y="4838931"/>
            <a:ext cx="918075" cy="2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pos="397">
          <p15:clr>
            <a:srgbClr val="FBAE40"/>
          </p15:clr>
        </p15:guide>
        <p15:guide id="3" pos="536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bg>
      <p:bgPr>
        <a:solidFill>
          <a:srgbClr val="333333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"/>
          <p:cNvSpPr txBox="1"/>
          <p:nvPr>
            <p:ph type="ctrTitle"/>
          </p:nvPr>
        </p:nvSpPr>
        <p:spPr>
          <a:xfrm>
            <a:off x="311700" y="1755850"/>
            <a:ext cx="8520600" cy="104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roxima Nova"/>
              <a:buNone/>
              <a:defRPr sz="5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6" name="Google Shape;416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roxima Nova"/>
              <a:buNone/>
              <a:defRPr sz="2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"/>
          <p:cNvSpPr txBox="1"/>
          <p:nvPr>
            <p:ph idx="12" type="sldNum"/>
          </p:nvPr>
        </p:nvSpPr>
        <p:spPr>
          <a:xfrm>
            <a:off x="8757000" y="4911478"/>
            <a:ext cx="318000" cy="1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9" name="Google Shape;419;p41"/>
          <p:cNvSpPr txBox="1"/>
          <p:nvPr>
            <p:ph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0" name="Google Shape;420;p41"/>
          <p:cNvSpPr txBox="1"/>
          <p:nvPr>
            <p:ph idx="1" type="body"/>
          </p:nvPr>
        </p:nvSpPr>
        <p:spPr>
          <a:xfrm>
            <a:off x="385714" y="538864"/>
            <a:ext cx="6778800" cy="235200"/>
          </a:xfrm>
          <a:prstGeom prst="rect">
            <a:avLst/>
          </a:prstGeom>
        </p:spPr>
        <p:txBody>
          <a:bodyPr anchorCtr="0" anchor="t" bIns="68575" lIns="68575" spcFirstLastPara="1" rIns="68575" wrap="square" tIns="35100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41"/>
          <p:cNvSpPr txBox="1"/>
          <p:nvPr>
            <p:ph idx="2" type="body"/>
          </p:nvPr>
        </p:nvSpPr>
        <p:spPr>
          <a:xfrm>
            <a:off x="7646813" y="197524"/>
            <a:ext cx="1083300" cy="2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/>
          <p:nvPr>
            <p:ph type="ctrTitle"/>
          </p:nvPr>
        </p:nvSpPr>
        <p:spPr>
          <a:xfrm>
            <a:off x="685800" y="1594485"/>
            <a:ext cx="77724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Proxima Nova"/>
              <a:buNone/>
              <a:defRPr b="0" i="0" sz="2400" u="none" cap="none" strike="noStrike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p42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177"/>
              </a:buClr>
              <a:buSzPts val="1100"/>
              <a:buFont typeface="Proxima Nova"/>
              <a:buNone/>
              <a:defRPr b="0" i="0" sz="1800" u="none" cap="none" strike="noStrike">
                <a:solidFill>
                  <a:srgbClr val="2C317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5" name="Google Shape;425;p42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6" name="Google Shape;426;p4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42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">
  <p:cSld name="07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"/>
          <p:cNvSpPr/>
          <p:nvPr/>
        </p:nvSpPr>
        <p:spPr>
          <a:xfrm flipH="1">
            <a:off x="8440799" y="4433090"/>
            <a:ext cx="703200" cy="710400"/>
          </a:xfrm>
          <a:prstGeom prst="rtTriangle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3"/>
          <p:cNvSpPr txBox="1"/>
          <p:nvPr>
            <p:ph idx="12" type="sldNum"/>
          </p:nvPr>
        </p:nvSpPr>
        <p:spPr>
          <a:xfrm>
            <a:off x="8757000" y="4911478"/>
            <a:ext cx="318000" cy="1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43"/>
          <p:cNvSpPr/>
          <p:nvPr/>
        </p:nvSpPr>
        <p:spPr>
          <a:xfrm>
            <a:off x="0" y="1655994"/>
            <a:ext cx="685800" cy="210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4" name="Google Shape;43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5" name="Google Shape;43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24440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"/>
          <p:cNvSpPr txBox="1"/>
          <p:nvPr>
            <p:ph type="ctrTitle"/>
          </p:nvPr>
        </p:nvSpPr>
        <p:spPr>
          <a:xfrm>
            <a:off x="729625" y="1179788"/>
            <a:ext cx="7688100" cy="27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" name="Google Shape;442;p46"/>
          <p:cNvSpPr txBox="1"/>
          <p:nvPr>
            <p:ph idx="1" type="subTitle"/>
          </p:nvPr>
        </p:nvSpPr>
        <p:spPr>
          <a:xfrm>
            <a:off x="729627" y="410137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443" name="Google Shape;44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Red">
  <p:cSld name="TITLE_1">
    <p:bg>
      <p:bgPr>
        <a:solidFill>
          <a:srgbClr val="F24440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/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446" name="Google Shape;446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Dark">
  <p:cSld name="TITLE_1_1">
    <p:bg>
      <p:bgPr>
        <a:solidFill>
          <a:srgbClr val="2E3C43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 txBox="1"/>
          <p:nvPr>
            <p:ph type="ctrTitle"/>
          </p:nvPr>
        </p:nvSpPr>
        <p:spPr>
          <a:xfrm>
            <a:off x="727950" y="1748850"/>
            <a:ext cx="7688100" cy="16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/>
              <a:buNone/>
              <a:defRPr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449" name="Google Shape;449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9700" y="619350"/>
            <a:ext cx="880738" cy="3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Dark" type="secHead">
  <p:cSld name="SECTION_HEADER">
    <p:bg>
      <p:bgPr>
        <a:solidFill>
          <a:srgbClr val="2E3C43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9"/>
          <p:cNvSpPr txBox="1"/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2" name="Google Shape;452;p49"/>
          <p:cNvSpPr txBox="1"/>
          <p:nvPr/>
        </p:nvSpPr>
        <p:spPr>
          <a:xfrm>
            <a:off x="183675" y="198300"/>
            <a:ext cx="4496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Red">
  <p:cSld name="SECTION_HEADER_2">
    <p:bg>
      <p:bgPr>
        <a:solidFill>
          <a:srgbClr val="F24440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0"/>
          <p:cNvSpPr txBox="1"/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5" name="Google Shape;455;p50"/>
          <p:cNvSpPr txBox="1"/>
          <p:nvPr/>
        </p:nvSpPr>
        <p:spPr>
          <a:xfrm>
            <a:off x="183675" y="198300"/>
            <a:ext cx="4496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Light">
  <p:cSld name="SECTION_HEADER_1">
    <p:bg>
      <p:bgPr>
        <a:solidFill>
          <a:srgbClr val="F2F6F9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>
            <p:ph type="title"/>
          </p:nvPr>
        </p:nvSpPr>
        <p:spPr>
          <a:xfrm>
            <a:off x="729450" y="781100"/>
            <a:ext cx="7688400" cy="36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4800"/>
              <a:buNone/>
              <a:defRPr sz="48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8" name="Google Shape;458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Google Shape;459;p51"/>
          <p:cNvSpPr txBox="1"/>
          <p:nvPr/>
        </p:nvSpPr>
        <p:spPr>
          <a:xfrm>
            <a:off x="183675" y="198300"/>
            <a:ext cx="3502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Light" type="tx">
  <p:cSld name="TITLE_AND_BODY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2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2" name="Google Shape;462;p52"/>
          <p:cNvSpPr txBox="1"/>
          <p:nvPr>
            <p:ph idx="1" type="body"/>
          </p:nvPr>
        </p:nvSpPr>
        <p:spPr>
          <a:xfrm>
            <a:off x="729450" y="1593602"/>
            <a:ext cx="7688700" cy="33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463" name="Google Shape;463;p52"/>
          <p:cNvSpPr txBox="1"/>
          <p:nvPr/>
        </p:nvSpPr>
        <p:spPr>
          <a:xfrm>
            <a:off x="183675" y="198300"/>
            <a:ext cx="43836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Dark">
  <p:cSld name="TITLE_AND_BODY_1">
    <p:bg>
      <p:bgPr>
        <a:solidFill>
          <a:srgbClr val="2E3C43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3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6" name="Google Shape;466;p53"/>
          <p:cNvSpPr txBox="1"/>
          <p:nvPr>
            <p:ph idx="1" type="body"/>
          </p:nvPr>
        </p:nvSpPr>
        <p:spPr>
          <a:xfrm>
            <a:off x="729450" y="1593596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7" name="Google Shape;467;p53"/>
          <p:cNvSpPr txBox="1"/>
          <p:nvPr/>
        </p:nvSpPr>
        <p:spPr>
          <a:xfrm>
            <a:off x="183675" y="198300"/>
            <a:ext cx="4317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Red">
  <p:cSld name="TITLE_AND_BODY_1_1">
    <p:bg>
      <p:bgPr>
        <a:solidFill>
          <a:srgbClr val="F24440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0" name="Google Shape;470;p54"/>
          <p:cNvSpPr txBox="1"/>
          <p:nvPr>
            <p:ph idx="1" type="body"/>
          </p:nvPr>
        </p:nvSpPr>
        <p:spPr>
          <a:xfrm>
            <a:off x="729450" y="1593596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1" name="Google Shape;471;p54"/>
          <p:cNvSpPr txBox="1"/>
          <p:nvPr/>
        </p:nvSpPr>
        <p:spPr>
          <a:xfrm>
            <a:off x="183675" y="198300"/>
            <a:ext cx="4317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Light" type="twoColTx">
  <p:cSld name="TITLE_AND_TWO_COLUMNS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5"/>
          <p:cNvSpPr txBox="1"/>
          <p:nvPr>
            <p:ph idx="1" type="body"/>
          </p:nvPr>
        </p:nvSpPr>
        <p:spPr>
          <a:xfrm>
            <a:off x="729325" y="1593622"/>
            <a:ext cx="3627600" cy="3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474" name="Google Shape;474;p55"/>
          <p:cNvSpPr txBox="1"/>
          <p:nvPr>
            <p:ph idx="2" type="body"/>
          </p:nvPr>
        </p:nvSpPr>
        <p:spPr>
          <a:xfrm>
            <a:off x="4796002" y="1593605"/>
            <a:ext cx="3774300" cy="33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475" name="Google Shape;475;p55"/>
          <p:cNvSpPr txBox="1"/>
          <p:nvPr/>
        </p:nvSpPr>
        <p:spPr>
          <a:xfrm>
            <a:off x="183675" y="198300"/>
            <a:ext cx="48993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6" name="Google Shape;476;p55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Dark">
  <p:cSld name="TITLE_AND_TWO_COLUMNS_1">
    <p:bg>
      <p:bgPr>
        <a:solidFill>
          <a:srgbClr val="2E3C43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/>
          <p:nvPr>
            <p:ph idx="1" type="body"/>
          </p:nvPr>
        </p:nvSpPr>
        <p:spPr>
          <a:xfrm>
            <a:off x="729325" y="1593600"/>
            <a:ext cx="3627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9" name="Google Shape;479;p56"/>
          <p:cNvSpPr txBox="1"/>
          <p:nvPr>
            <p:ph idx="2" type="body"/>
          </p:nvPr>
        </p:nvSpPr>
        <p:spPr>
          <a:xfrm>
            <a:off x="4796004" y="1593589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0" name="Google Shape;480;p56"/>
          <p:cNvSpPr txBox="1"/>
          <p:nvPr/>
        </p:nvSpPr>
        <p:spPr>
          <a:xfrm>
            <a:off x="183675" y="198300"/>
            <a:ext cx="45618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1" name="Google Shape;481;p56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Light" type="titleOnly">
  <p:cSld name="TITLE_ONLY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7"/>
          <p:cNvSpPr txBox="1"/>
          <p:nvPr/>
        </p:nvSpPr>
        <p:spPr>
          <a:xfrm>
            <a:off x="183675" y="198300"/>
            <a:ext cx="4543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4" name="Google Shape;484;p57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Dark">
  <p:cSld name="TITLE_ONLY_1">
    <p:bg>
      <p:bgPr>
        <a:solidFill>
          <a:srgbClr val="2E3C43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8"/>
          <p:cNvSpPr txBox="1"/>
          <p:nvPr/>
        </p:nvSpPr>
        <p:spPr>
          <a:xfrm>
            <a:off x="183675" y="198300"/>
            <a:ext cx="48714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7" name="Google Shape;487;p58"/>
          <p:cNvSpPr txBox="1"/>
          <p:nvPr>
            <p:ph type="title"/>
          </p:nvPr>
        </p:nvSpPr>
        <p:spPr>
          <a:xfrm>
            <a:off x="729450" y="689946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+ image Light">
  <p:cSld name="ONE_COLUMN_TEXT">
    <p:bg>
      <p:bgPr>
        <a:solidFill>
          <a:srgbClr val="F2F6F9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9"/>
          <p:cNvSpPr txBox="1"/>
          <p:nvPr/>
        </p:nvSpPr>
        <p:spPr>
          <a:xfrm>
            <a:off x="183675" y="198300"/>
            <a:ext cx="3802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90" name="Google Shape;490;p59"/>
          <p:cNvSpPr txBox="1"/>
          <p:nvPr>
            <p:ph idx="1" type="body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491" name="Google Shape;491;p59"/>
          <p:cNvSpPr txBox="1"/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+ image Dark">
  <p:cSld name="ONE_COLUMN_TEXT_2">
    <p:bg>
      <p:bgPr>
        <a:solidFill>
          <a:srgbClr val="2E3C43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0"/>
          <p:cNvSpPr txBox="1"/>
          <p:nvPr/>
        </p:nvSpPr>
        <p:spPr>
          <a:xfrm>
            <a:off x="183675" y="198300"/>
            <a:ext cx="3563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03C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94" name="Google Shape;494;p60"/>
          <p:cNvSpPr txBox="1"/>
          <p:nvPr>
            <p:ph idx="1" type="body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5" name="Google Shape;495;p60"/>
          <p:cNvSpPr txBox="1"/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+ image Red">
  <p:cSld name="ONE_COLUMN_TEXT_2_1">
    <p:bg>
      <p:bgPr>
        <a:solidFill>
          <a:srgbClr val="F2444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1"/>
          <p:cNvSpPr txBox="1"/>
          <p:nvPr/>
        </p:nvSpPr>
        <p:spPr>
          <a:xfrm>
            <a:off x="183675" y="198300"/>
            <a:ext cx="3563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98" name="Google Shape;498;p61"/>
          <p:cNvSpPr txBox="1"/>
          <p:nvPr>
            <p:ph idx="1" type="body"/>
          </p:nvPr>
        </p:nvSpPr>
        <p:spPr>
          <a:xfrm>
            <a:off x="729325" y="1974600"/>
            <a:ext cx="35631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9" name="Google Shape;499;p61"/>
          <p:cNvSpPr txBox="1"/>
          <p:nvPr>
            <p:ph type="title"/>
          </p:nvPr>
        </p:nvSpPr>
        <p:spPr>
          <a:xfrm>
            <a:off x="729400" y="689950"/>
            <a:ext cx="3563100" cy="10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+ image 2 Light">
  <p:cSld name="ONE_COLUMN_TEXT_1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2"/>
          <p:cNvSpPr txBox="1"/>
          <p:nvPr/>
        </p:nvSpPr>
        <p:spPr>
          <a:xfrm>
            <a:off x="4491935" y="198300"/>
            <a:ext cx="36297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CCCC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2" name="Google Shape;502;p62"/>
          <p:cNvSpPr txBox="1"/>
          <p:nvPr>
            <p:ph idx="1" type="body"/>
          </p:nvPr>
        </p:nvSpPr>
        <p:spPr>
          <a:xfrm>
            <a:off x="5037611" y="1974600"/>
            <a:ext cx="35631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503" name="Google Shape;503;p62"/>
          <p:cNvSpPr txBox="1"/>
          <p:nvPr>
            <p:ph type="title"/>
          </p:nvPr>
        </p:nvSpPr>
        <p:spPr>
          <a:xfrm>
            <a:off x="5037686" y="689950"/>
            <a:ext cx="3563100" cy="10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+ image 2 Dark">
  <p:cSld name="ONE_COLUMN_TEXT_1_1">
    <p:bg>
      <p:bgPr>
        <a:solidFill>
          <a:srgbClr val="2E3C43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63"/>
          <p:cNvSpPr txBox="1"/>
          <p:nvPr/>
        </p:nvSpPr>
        <p:spPr>
          <a:xfrm>
            <a:off x="4491935" y="198300"/>
            <a:ext cx="36486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7" name="Google Shape;507;p63"/>
          <p:cNvSpPr txBox="1"/>
          <p:nvPr>
            <p:ph idx="1" type="body"/>
          </p:nvPr>
        </p:nvSpPr>
        <p:spPr>
          <a:xfrm>
            <a:off x="5037611" y="1974600"/>
            <a:ext cx="35631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8" name="Google Shape;508;p63"/>
          <p:cNvSpPr txBox="1"/>
          <p:nvPr>
            <p:ph type="title"/>
          </p:nvPr>
        </p:nvSpPr>
        <p:spPr>
          <a:xfrm>
            <a:off x="5037686" y="689950"/>
            <a:ext cx="3563100" cy="10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Dark">
  <p:cSld name="MAIN_POINT">
    <p:bg>
      <p:bgPr>
        <a:solidFill>
          <a:srgbClr val="2E3C43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4"/>
          <p:cNvSpPr txBox="1"/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  <a:defRPr b="0" sz="3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1" name="Google Shape;511;p64"/>
          <p:cNvSpPr txBox="1"/>
          <p:nvPr/>
        </p:nvSpPr>
        <p:spPr>
          <a:xfrm>
            <a:off x="183675" y="198300"/>
            <a:ext cx="4833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Red">
  <p:cSld name="MAIN_POINT_2">
    <p:bg>
      <p:bgPr>
        <a:solidFill>
          <a:srgbClr val="F24440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5"/>
          <p:cNvSpPr txBox="1"/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  <a:defRPr b="0" sz="3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4" name="Google Shape;514;p65"/>
          <p:cNvSpPr txBox="1"/>
          <p:nvPr/>
        </p:nvSpPr>
        <p:spPr>
          <a:xfrm>
            <a:off x="183675" y="198300"/>
            <a:ext cx="4833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Light">
  <p:cSld name="MAIN_POINT_1">
    <p:bg>
      <p:bgPr>
        <a:solidFill>
          <a:srgbClr val="F2F6F9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6"/>
          <p:cNvSpPr txBox="1"/>
          <p:nvPr>
            <p:ph type="title"/>
          </p:nvPr>
        </p:nvSpPr>
        <p:spPr>
          <a:xfrm>
            <a:off x="729450" y="864300"/>
            <a:ext cx="70212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600"/>
              <a:buFont typeface="Open Sans Light"/>
              <a:buNone/>
              <a:defRPr b="0" sz="3600">
                <a:solidFill>
                  <a:srgbClr val="2E3C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7" name="Google Shape;517;p6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p66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Light Montserrat">
  <p:cSld name="MAIN_POINT_1_1">
    <p:bg>
      <p:bgPr>
        <a:solidFill>
          <a:srgbClr val="F2F6F9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7"/>
          <p:cNvSpPr txBox="1"/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2400"/>
              <a:buNone/>
              <a:defRPr sz="24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1" name="Google Shape;521;p6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67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Dark Montserrat">
  <p:cSld name="MAIN_POINT_1_1_1">
    <p:bg>
      <p:bgPr>
        <a:solidFill>
          <a:srgbClr val="2E3C43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8"/>
          <p:cNvSpPr txBox="1"/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5" name="Google Shape;525;p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6" name="Google Shape;526;p68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Red Montserrat">
  <p:cSld name="MAIN_POINT_1_1_1_1">
    <p:bg>
      <p:bgPr>
        <a:solidFill>
          <a:srgbClr val="F24440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9"/>
          <p:cNvSpPr txBox="1"/>
          <p:nvPr>
            <p:ph type="title"/>
          </p:nvPr>
        </p:nvSpPr>
        <p:spPr>
          <a:xfrm>
            <a:off x="729450" y="864300"/>
            <a:ext cx="7511700" cy="3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9" name="Google Shape;529;p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0" name="Google Shape;530;p69"/>
          <p:cNvSpPr txBox="1"/>
          <p:nvPr/>
        </p:nvSpPr>
        <p:spPr>
          <a:xfrm>
            <a:off x="183675" y="198300"/>
            <a:ext cx="4740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03C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303C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Light">
  <p:cSld name="SECTION_TITLE_AND_DESCRIPTION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0"/>
          <p:cNvSpPr txBox="1"/>
          <p:nvPr>
            <p:ph type="title"/>
          </p:nvPr>
        </p:nvSpPr>
        <p:spPr>
          <a:xfrm>
            <a:off x="730000" y="689950"/>
            <a:ext cx="3300900" cy="10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3000"/>
              <a:buNone/>
              <a:defRPr sz="3000">
                <a:solidFill>
                  <a:srgbClr val="2E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4" name="Google Shape;534;p70"/>
          <p:cNvSpPr txBox="1"/>
          <p:nvPr>
            <p:ph idx="1" type="subTitle"/>
          </p:nvPr>
        </p:nvSpPr>
        <p:spPr>
          <a:xfrm>
            <a:off x="724950" y="2454000"/>
            <a:ext cx="3300900" cy="22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200"/>
              <a:buNone/>
              <a:defRPr>
                <a:solidFill>
                  <a:srgbClr val="2E3C43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None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535" name="Google Shape;535;p70"/>
          <p:cNvSpPr txBox="1"/>
          <p:nvPr>
            <p:ph idx="2" type="body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536" name="Google Shape;536;p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7" name="Google Shape;537;p70"/>
          <p:cNvSpPr txBox="1"/>
          <p:nvPr/>
        </p:nvSpPr>
        <p:spPr>
          <a:xfrm>
            <a:off x="183675" y="198300"/>
            <a:ext cx="4102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B7B7B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Dark">
  <p:cSld name="SECTION_TITLE_AND_DESCRIPTION_1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E3C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3C43"/>
              </a:solidFill>
            </a:endParaRPr>
          </a:p>
        </p:txBody>
      </p:sp>
      <p:sp>
        <p:nvSpPr>
          <p:cNvPr id="540" name="Google Shape;540;p71"/>
          <p:cNvSpPr txBox="1"/>
          <p:nvPr>
            <p:ph type="title"/>
          </p:nvPr>
        </p:nvSpPr>
        <p:spPr>
          <a:xfrm>
            <a:off x="730000" y="689950"/>
            <a:ext cx="3300900" cy="15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1" name="Google Shape;541;p71"/>
          <p:cNvSpPr txBox="1"/>
          <p:nvPr>
            <p:ph idx="1" type="subTitle"/>
          </p:nvPr>
        </p:nvSpPr>
        <p:spPr>
          <a:xfrm>
            <a:off x="724950" y="2454000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42" name="Google Shape;542;p71"/>
          <p:cNvSpPr txBox="1"/>
          <p:nvPr>
            <p:ph idx="2" type="body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543" name="Google Shape;543;p7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4" name="Google Shape;544;p71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Red">
  <p:cSld name="SECTION_TITLE_AND_DESCRIPTION_1_1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44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3C43"/>
              </a:solidFill>
            </a:endParaRPr>
          </a:p>
        </p:txBody>
      </p:sp>
      <p:sp>
        <p:nvSpPr>
          <p:cNvPr id="547" name="Google Shape;547;p72"/>
          <p:cNvSpPr txBox="1"/>
          <p:nvPr>
            <p:ph type="title"/>
          </p:nvPr>
        </p:nvSpPr>
        <p:spPr>
          <a:xfrm>
            <a:off x="730000" y="689950"/>
            <a:ext cx="3300900" cy="15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8" name="Google Shape;548;p72"/>
          <p:cNvSpPr txBox="1"/>
          <p:nvPr>
            <p:ph idx="1" type="subTitle"/>
          </p:nvPr>
        </p:nvSpPr>
        <p:spPr>
          <a:xfrm>
            <a:off x="724950" y="2454000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49" name="Google Shape;549;p72"/>
          <p:cNvSpPr txBox="1"/>
          <p:nvPr>
            <p:ph idx="2" type="body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550" name="Google Shape;550;p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1" name="Google Shape;551;p72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Red 1">
  <p:cSld name="SECTION_TITLE_AND_DESCRIPTION_1_1_1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44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3C43"/>
              </a:solidFill>
            </a:endParaRPr>
          </a:p>
        </p:txBody>
      </p:sp>
      <p:sp>
        <p:nvSpPr>
          <p:cNvPr id="554" name="Google Shape;554;p73"/>
          <p:cNvSpPr txBox="1"/>
          <p:nvPr>
            <p:ph type="title"/>
          </p:nvPr>
        </p:nvSpPr>
        <p:spPr>
          <a:xfrm>
            <a:off x="730000" y="969000"/>
            <a:ext cx="3300900" cy="15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5" name="Google Shape;555;p73"/>
          <p:cNvSpPr txBox="1"/>
          <p:nvPr>
            <p:ph idx="1" type="subTitle"/>
          </p:nvPr>
        </p:nvSpPr>
        <p:spPr>
          <a:xfrm>
            <a:off x="724950" y="2733050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56" name="Google Shape;556;p73"/>
          <p:cNvSpPr txBox="1"/>
          <p:nvPr>
            <p:ph idx="2" type="body"/>
          </p:nvPr>
        </p:nvSpPr>
        <p:spPr>
          <a:xfrm>
            <a:off x="5161900" y="686175"/>
            <a:ext cx="33744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●"/>
              <a:defRPr sz="1600">
                <a:solidFill>
                  <a:srgbClr val="2E3C43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rgbClr val="2E3C43"/>
              </a:buClr>
              <a:buSzPts val="1600"/>
              <a:buChar char="○"/>
              <a:defRPr sz="1600">
                <a:solidFill>
                  <a:srgbClr val="2E3C43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rgbClr val="2E3C43"/>
              </a:buClr>
              <a:buSzPts val="1600"/>
              <a:buChar char="■"/>
              <a:defRPr sz="1600">
                <a:solidFill>
                  <a:srgbClr val="2E3C43"/>
                </a:solidFill>
              </a:defRPr>
            </a:lvl9pPr>
          </a:lstStyle>
          <a:p/>
        </p:txBody>
      </p:sp>
      <p:sp>
        <p:nvSpPr>
          <p:cNvPr id="557" name="Google Shape;557;p7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8" name="Google Shape;558;p73"/>
          <p:cNvSpPr txBox="1"/>
          <p:nvPr/>
        </p:nvSpPr>
        <p:spPr>
          <a:xfrm>
            <a:off x="183675" y="198300"/>
            <a:ext cx="38472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E3C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</a:t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E3C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59" name="Google Shape;559;p73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846025" y="672813"/>
            <a:ext cx="631803" cy="2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Light">
  <p:cSld name="CAPTION_ONLY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2E3C43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7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5" name="Google Shape;565;p75"/>
          <p:cNvSpPr txBox="1"/>
          <p:nvPr/>
        </p:nvSpPr>
        <p:spPr>
          <a:xfrm>
            <a:off x="183675" y="198300"/>
            <a:ext cx="4590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 — Unlock the power of spatial analysis </a:t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" type="blank">
  <p:cSld name="BLANK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">
  <p:cSld name="BLANK_1">
    <p:bg>
      <p:bgPr>
        <a:solidFill>
          <a:srgbClr val="2E3C43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">
  <p:cSld name="BLANK_1_1">
    <p:bg>
      <p:bgPr>
        <a:solidFill>
          <a:srgbClr val="F24440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y blue">
  <p:cSld name="TITLE_2">
    <p:bg>
      <p:bgPr>
        <a:solidFill>
          <a:srgbClr val="162745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y blue 1">
  <p:cSld name="TITLE_3">
    <p:bg>
      <p:bgPr>
        <a:solidFill>
          <a:srgbClr val="162745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y blue 2">
  <p:cSld name="TITLE_4">
    <p:bg>
      <p:bgPr>
        <a:solidFill>
          <a:srgbClr val="162745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y blue 3">
  <p:cSld name="TITLE_5">
    <p:bg>
      <p:bgPr>
        <a:solidFill>
          <a:srgbClr val="162745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y blue 4">
  <p:cSld name="TITLE_6">
    <p:bg>
      <p:bgPr>
        <a:solidFill>
          <a:srgbClr val="162745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6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59.xml"/><Relationship Id="rId39" Type="http://schemas.openxmlformats.org/officeDocument/2006/relationships/theme" Target="../theme/theme2.xml"/><Relationship Id="rId16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 sz="2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8" name="Google Shape;43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○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39" name="Google Shape;439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  <p:sldLayoutId id="2147483725" r:id="rId36"/>
    <p:sldLayoutId id="2147483726" r:id="rId37"/>
    <p:sldLayoutId id="2147483727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Relationship Id="rId8" Type="http://schemas.openxmlformats.org/officeDocument/2006/relationships/image" Target="../media/image37.png"/><Relationship Id="rId11" Type="http://schemas.openxmlformats.org/officeDocument/2006/relationships/image" Target="../media/image34.png"/><Relationship Id="rId10" Type="http://schemas.openxmlformats.org/officeDocument/2006/relationships/image" Target="../media/image35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5" Type="http://schemas.openxmlformats.org/officeDocument/2006/relationships/image" Target="../media/image40.png"/><Relationship Id="rId14" Type="http://schemas.openxmlformats.org/officeDocument/2006/relationships/image" Target="../media/image42.png"/><Relationship Id="rId17" Type="http://schemas.openxmlformats.org/officeDocument/2006/relationships/image" Target="../media/image48.png"/><Relationship Id="rId16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gif"/><Relationship Id="rId4" Type="http://schemas.openxmlformats.org/officeDocument/2006/relationships/image" Target="../media/image24.png"/><Relationship Id="rId9" Type="http://schemas.openxmlformats.org/officeDocument/2006/relationships/image" Target="../media/image55.gif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Relationship Id="rId11" Type="http://schemas.openxmlformats.org/officeDocument/2006/relationships/image" Target="../media/image56.gif"/><Relationship Id="rId10" Type="http://schemas.openxmlformats.org/officeDocument/2006/relationships/image" Target="../media/image26.png"/><Relationship Id="rId12" Type="http://schemas.openxmlformats.org/officeDocument/2006/relationships/image" Target="../media/image2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gif"/><Relationship Id="rId4" Type="http://schemas.openxmlformats.org/officeDocument/2006/relationships/image" Target="../media/image24.png"/><Relationship Id="rId9" Type="http://schemas.openxmlformats.org/officeDocument/2006/relationships/image" Target="../media/image55.gif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Relationship Id="rId11" Type="http://schemas.openxmlformats.org/officeDocument/2006/relationships/image" Target="../media/image56.gif"/><Relationship Id="rId10" Type="http://schemas.openxmlformats.org/officeDocument/2006/relationships/image" Target="../media/image26.png"/><Relationship Id="rId13" Type="http://schemas.openxmlformats.org/officeDocument/2006/relationships/image" Target="../media/image30.png"/><Relationship Id="rId12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gif"/><Relationship Id="rId4" Type="http://schemas.openxmlformats.org/officeDocument/2006/relationships/image" Target="../media/image24.png"/><Relationship Id="rId9" Type="http://schemas.openxmlformats.org/officeDocument/2006/relationships/image" Target="../media/image55.gif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Relationship Id="rId11" Type="http://schemas.openxmlformats.org/officeDocument/2006/relationships/image" Target="../media/image56.gif"/><Relationship Id="rId10" Type="http://schemas.openxmlformats.org/officeDocument/2006/relationships/image" Target="../media/image26.png"/><Relationship Id="rId13" Type="http://schemas.openxmlformats.org/officeDocument/2006/relationships/image" Target="../media/image30.png"/><Relationship Id="rId12" Type="http://schemas.openxmlformats.org/officeDocument/2006/relationships/image" Target="../media/image29.gif"/><Relationship Id="rId15" Type="http://schemas.openxmlformats.org/officeDocument/2006/relationships/image" Target="../media/image41.png"/><Relationship Id="rId14" Type="http://schemas.openxmlformats.org/officeDocument/2006/relationships/image" Target="../media/image43.png"/><Relationship Id="rId1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4"/>
          <p:cNvSpPr/>
          <p:nvPr/>
        </p:nvSpPr>
        <p:spPr>
          <a:xfrm>
            <a:off x="2593975" y="2406000"/>
            <a:ext cx="3717300" cy="331500"/>
          </a:xfrm>
          <a:prstGeom prst="roundRect">
            <a:avLst>
              <a:gd fmla="val 50000" name="adj"/>
            </a:avLst>
          </a:prstGeom>
          <a:solidFill>
            <a:srgbClr val="FFFFFF">
              <a:alpha val="53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84"/>
          <p:cNvSpPr txBox="1"/>
          <p:nvPr/>
        </p:nvSpPr>
        <p:spPr>
          <a:xfrm>
            <a:off x="1517000" y="1411200"/>
            <a:ext cx="6025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Integración de datos GEO en el ecosistema de Mercado Libre</a:t>
            </a:r>
            <a:br>
              <a:rPr b="1" lang="en" sz="2400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83" name="Google Shape;583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288" y="3591325"/>
            <a:ext cx="510924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4"/>
          <p:cNvSpPr txBox="1"/>
          <p:nvPr/>
        </p:nvSpPr>
        <p:spPr>
          <a:xfrm>
            <a:off x="2952625" y="2371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OCT-23</a:t>
            </a:r>
            <a:endParaRPr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3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Ejemplo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2" name="Google Shape;93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025" y="924925"/>
            <a:ext cx="5356774" cy="40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93"/>
          <p:cNvSpPr txBox="1"/>
          <p:nvPr/>
        </p:nvSpPr>
        <p:spPr>
          <a:xfrm>
            <a:off x="1795525" y="288525"/>
            <a:ext cx="7107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SELECT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st_geogpoint</a:t>
            </a:r>
            <a:r>
              <a:rPr lang="en" sz="90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LONGITUD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LATITUD</a:t>
            </a:r>
            <a:r>
              <a:rPr lang="en" sz="90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geo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FROM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0D90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`GEODATA_MASTER`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where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8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CUS_CUST_ID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XXXXXX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900">
              <a:solidFill>
                <a:srgbClr val="3A474E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94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Ejemplo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9" name="Google Shape;93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699" y="1230225"/>
            <a:ext cx="4658252" cy="34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94"/>
          <p:cNvSpPr txBox="1"/>
          <p:nvPr/>
        </p:nvSpPr>
        <p:spPr>
          <a:xfrm>
            <a:off x="1710125" y="317500"/>
            <a:ext cx="748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SELECT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*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st_geogpoint</a:t>
            </a:r>
            <a:r>
              <a:rPr lang="en" sz="90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LONGITUD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LATITUD</a:t>
            </a:r>
            <a:r>
              <a:rPr lang="en" sz="90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geo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FROM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0D90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`MAU_MONTHLY`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where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8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CUS_CUST_ID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XXXXX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rgbClr val="3367D6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and</a:t>
            </a:r>
            <a:r>
              <a:rPr lang="en" sz="900">
                <a:solidFill>
                  <a:srgbClr val="3A474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MAX_N_CLUS</a:t>
            </a:r>
            <a:r>
              <a:rPr lang="en" sz="90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&lt;=</a:t>
            </a:r>
            <a:r>
              <a:rPr lang="en" sz="900">
                <a:solidFill>
                  <a:srgbClr val="F4511E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2</a:t>
            </a:r>
            <a:endParaRPr sz="900">
              <a:solidFill>
                <a:srgbClr val="F4511E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941" name="Google Shape;94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6300" y="2809113"/>
            <a:ext cx="2066701" cy="20796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2" name="Google Shape;942;p94"/>
          <p:cNvGrpSpPr/>
          <p:nvPr/>
        </p:nvGrpSpPr>
        <p:grpSpPr>
          <a:xfrm>
            <a:off x="6264600" y="825500"/>
            <a:ext cx="2750100" cy="4192500"/>
            <a:chOff x="6264600" y="825500"/>
            <a:chExt cx="2750100" cy="4192500"/>
          </a:xfrm>
        </p:grpSpPr>
        <p:sp>
          <p:nvSpPr>
            <p:cNvPr id="943" name="Google Shape;943;p94"/>
            <p:cNvSpPr/>
            <p:nvPr/>
          </p:nvSpPr>
          <p:spPr>
            <a:xfrm>
              <a:off x="6264600" y="825500"/>
              <a:ext cx="2750100" cy="41925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00B1EA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4" name="Google Shape;944;p94"/>
            <p:cNvGrpSpPr/>
            <p:nvPr/>
          </p:nvGrpSpPr>
          <p:grpSpPr>
            <a:xfrm>
              <a:off x="6615125" y="1023838"/>
              <a:ext cx="2066700" cy="1281000"/>
              <a:chOff x="3282375" y="747313"/>
              <a:chExt cx="2066700" cy="1281000"/>
            </a:xfrm>
          </p:grpSpPr>
          <p:sp>
            <p:nvSpPr>
              <p:cNvPr id="945" name="Google Shape;945;p94"/>
              <p:cNvSpPr/>
              <p:nvPr/>
            </p:nvSpPr>
            <p:spPr>
              <a:xfrm>
                <a:off x="3282375" y="747313"/>
                <a:ext cx="2066700" cy="1281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28575">
                <a:solidFill>
                  <a:srgbClr val="CFE2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94"/>
              <p:cNvSpPr txBox="1"/>
              <p:nvPr/>
            </p:nvSpPr>
            <p:spPr>
              <a:xfrm>
                <a:off x="3439575" y="879913"/>
                <a:ext cx="17523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Proxima Nova"/>
                    <a:ea typeface="Proxima Nova"/>
                    <a:cs typeface="Proxima Nova"/>
                    <a:sym typeface="Proxima Nova"/>
                  </a:rPr>
                  <a:t>Incorpora el supuesto que un id puede tener </a:t>
                </a:r>
                <a:r>
                  <a:rPr b="1" lang="en" sz="900">
                    <a:latin typeface="Proxima Nova"/>
                    <a:ea typeface="Proxima Nova"/>
                    <a:cs typeface="Proxima Nova"/>
                    <a:sym typeface="Proxima Nova"/>
                  </a:rPr>
                  <a:t>múltiples lugares frecuentes</a:t>
                </a:r>
                <a:r>
                  <a:rPr lang="en" sz="900">
                    <a:latin typeface="Proxima Nova"/>
                    <a:ea typeface="Proxima Nova"/>
                    <a:cs typeface="Proxima Nova"/>
                    <a:sym typeface="Proxima Nova"/>
                  </a:rPr>
                  <a:t>, (casa, lugar de trabajo, ubicaciones frecuentes visitadas los fines de semana)</a:t>
                </a:r>
                <a:endParaRPr b="1" sz="9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sp>
        <p:nvSpPr>
          <p:cNvPr id="947" name="Google Shape;947;p94"/>
          <p:cNvSpPr/>
          <p:nvPr/>
        </p:nvSpPr>
        <p:spPr>
          <a:xfrm>
            <a:off x="4118725" y="2117425"/>
            <a:ext cx="142500" cy="153300"/>
          </a:xfrm>
          <a:prstGeom prst="ellipse">
            <a:avLst/>
          </a:prstGeom>
          <a:solidFill>
            <a:srgbClr val="FF0A0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94"/>
          <p:cNvSpPr/>
          <p:nvPr/>
        </p:nvSpPr>
        <p:spPr>
          <a:xfrm>
            <a:off x="3187250" y="2368375"/>
            <a:ext cx="142500" cy="153300"/>
          </a:xfrm>
          <a:prstGeom prst="ellipse">
            <a:avLst/>
          </a:prstGeom>
          <a:solidFill>
            <a:srgbClr val="FF0A0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95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Desafio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54" name="Google Shape;95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0242" y="4328156"/>
            <a:ext cx="783658" cy="320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5" name="Google Shape;955;p95"/>
          <p:cNvGrpSpPr/>
          <p:nvPr/>
        </p:nvGrpSpPr>
        <p:grpSpPr>
          <a:xfrm>
            <a:off x="2080444" y="4358100"/>
            <a:ext cx="820272" cy="260696"/>
            <a:chOff x="3658669" y="1128549"/>
            <a:chExt cx="1080585" cy="629700"/>
          </a:xfrm>
        </p:grpSpPr>
        <p:pic>
          <p:nvPicPr>
            <p:cNvPr id="956" name="Google Shape;956;p9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8669" y="1128549"/>
              <a:ext cx="629700" cy="62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7" name="Google Shape;957;p9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80226" y="1157438"/>
              <a:ext cx="559029" cy="57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8" name="Google Shape;958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0819" y="4328163"/>
            <a:ext cx="588588" cy="3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0393" y="4327927"/>
            <a:ext cx="588588" cy="321022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95"/>
          <p:cNvSpPr/>
          <p:nvPr/>
        </p:nvSpPr>
        <p:spPr>
          <a:xfrm>
            <a:off x="1907750" y="1037975"/>
            <a:ext cx="5306400" cy="3106500"/>
          </a:xfrm>
          <a:prstGeom prst="roundRect">
            <a:avLst>
              <a:gd fmla="val 10240" name="adj"/>
            </a:avLst>
          </a:prstGeom>
          <a:solidFill>
            <a:srgbClr val="1A73E8">
              <a:alpha val="16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95"/>
          <p:cNvSpPr/>
          <p:nvPr/>
        </p:nvSpPr>
        <p:spPr>
          <a:xfrm>
            <a:off x="2135031" y="1610598"/>
            <a:ext cx="4897500" cy="1096200"/>
          </a:xfrm>
          <a:prstGeom prst="roundRect">
            <a:avLst>
              <a:gd fmla="val 11151" name="adj"/>
            </a:avLst>
          </a:prstGeom>
          <a:solidFill>
            <a:srgbClr val="F0F3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95"/>
          <p:cNvSpPr/>
          <p:nvPr/>
        </p:nvSpPr>
        <p:spPr>
          <a:xfrm>
            <a:off x="2172510" y="2043174"/>
            <a:ext cx="1563900" cy="282900"/>
          </a:xfrm>
          <a:prstGeom prst="roundRect">
            <a:avLst>
              <a:gd fmla="val 9720" name="adj"/>
            </a:avLst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952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3" name="Google Shape;963;p95"/>
          <p:cNvGrpSpPr/>
          <p:nvPr/>
        </p:nvGrpSpPr>
        <p:grpSpPr>
          <a:xfrm>
            <a:off x="2441814" y="2109457"/>
            <a:ext cx="1085440" cy="150354"/>
            <a:chOff x="2734012" y="1989965"/>
            <a:chExt cx="914286" cy="130925"/>
          </a:xfrm>
        </p:grpSpPr>
        <p:pic>
          <p:nvPicPr>
            <p:cNvPr id="964" name="Google Shape;964;p9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734012" y="1989965"/>
              <a:ext cx="124696" cy="13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5" name="Google Shape;965;p95"/>
            <p:cNvSpPr txBox="1"/>
            <p:nvPr/>
          </p:nvSpPr>
          <p:spPr>
            <a:xfrm>
              <a:off x="2920798" y="2001160"/>
              <a:ext cx="727500" cy="1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5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CARTO Workspace</a:t>
              </a:r>
              <a:endParaRPr sz="6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66" name="Google Shape;966;p95"/>
          <p:cNvSpPr/>
          <p:nvPr/>
        </p:nvSpPr>
        <p:spPr>
          <a:xfrm>
            <a:off x="4374332" y="3470611"/>
            <a:ext cx="2667900" cy="565800"/>
          </a:xfrm>
          <a:prstGeom prst="roundRect">
            <a:avLst>
              <a:gd fmla="val 9871" name="adj"/>
            </a:avLst>
          </a:prstGeom>
          <a:solidFill>
            <a:srgbClr val="D5E9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B1E3"/>
              </a:solidFill>
            </a:endParaRPr>
          </a:p>
        </p:txBody>
      </p:sp>
      <p:pic>
        <p:nvPicPr>
          <p:cNvPr id="967" name="Google Shape;967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8934" y="3625818"/>
            <a:ext cx="646548" cy="244959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95"/>
          <p:cNvSpPr/>
          <p:nvPr/>
        </p:nvSpPr>
        <p:spPr>
          <a:xfrm>
            <a:off x="2134942" y="2805911"/>
            <a:ext cx="4897500" cy="565800"/>
          </a:xfrm>
          <a:prstGeom prst="roundRect">
            <a:avLst>
              <a:gd fmla="val 11151" name="adj"/>
            </a:avLst>
          </a:prstGeom>
          <a:solidFill>
            <a:srgbClr val="F0F3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95"/>
          <p:cNvSpPr/>
          <p:nvPr/>
        </p:nvSpPr>
        <p:spPr>
          <a:xfrm>
            <a:off x="5385510" y="2043177"/>
            <a:ext cx="1563900" cy="282900"/>
          </a:xfrm>
          <a:prstGeom prst="roundRect">
            <a:avLst>
              <a:gd fmla="val 9059" name="adj"/>
            </a:avLst>
          </a:prstGeom>
          <a:solidFill>
            <a:srgbClr val="FFFFFF"/>
          </a:solidFill>
          <a:ln>
            <a:noFill/>
          </a:ln>
          <a:effectLst>
            <a:outerShdw blurRad="42863" rotWithShape="0" algn="bl" dir="4740000" dist="952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95"/>
          <p:cNvSpPr txBox="1"/>
          <p:nvPr/>
        </p:nvSpPr>
        <p:spPr>
          <a:xfrm>
            <a:off x="2169749" y="2409810"/>
            <a:ext cx="15669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3969AC"/>
                </a:solidFill>
                <a:latin typeface="Open Sans"/>
                <a:ea typeface="Open Sans"/>
                <a:cs typeface="Open Sans"/>
                <a:sym typeface="Open Sans"/>
              </a:rPr>
              <a:t>Dashboards &amp; Data Management</a:t>
            </a:r>
            <a:endParaRPr b="1" sz="700">
              <a:solidFill>
                <a:srgbClr val="3969A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1" name="Google Shape;971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51086" y="1717258"/>
            <a:ext cx="646524" cy="244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95"/>
          <p:cNvSpPr/>
          <p:nvPr/>
        </p:nvSpPr>
        <p:spPr>
          <a:xfrm>
            <a:off x="5415204" y="3522889"/>
            <a:ext cx="1563900" cy="204000"/>
          </a:xfrm>
          <a:prstGeom prst="roundRect">
            <a:avLst>
              <a:gd fmla="val 9720" name="adj"/>
            </a:avLst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952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95"/>
          <p:cNvSpPr/>
          <p:nvPr/>
        </p:nvSpPr>
        <p:spPr>
          <a:xfrm>
            <a:off x="5406520" y="3779954"/>
            <a:ext cx="1563900" cy="204000"/>
          </a:xfrm>
          <a:prstGeom prst="roundRect">
            <a:avLst>
              <a:gd fmla="val 9720" name="adj"/>
            </a:avLst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952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4" name="Google Shape;974;p95"/>
          <p:cNvGrpSpPr/>
          <p:nvPr/>
        </p:nvGrpSpPr>
        <p:grpSpPr>
          <a:xfrm>
            <a:off x="5498533" y="2130437"/>
            <a:ext cx="515898" cy="132157"/>
            <a:chOff x="2708550" y="1564179"/>
            <a:chExt cx="434550" cy="115079"/>
          </a:xfrm>
        </p:grpSpPr>
        <p:pic>
          <p:nvPicPr>
            <p:cNvPr id="975" name="Google Shape;975;p9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708550" y="1564179"/>
              <a:ext cx="124675" cy="115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6" name="Google Shape;976;p9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868175" y="1582438"/>
              <a:ext cx="274925" cy="78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7" name="Google Shape;977;p95"/>
          <p:cNvPicPr preferRelativeResize="0"/>
          <p:nvPr/>
        </p:nvPicPr>
        <p:blipFill rotWithShape="1">
          <a:blip r:embed="rId12">
            <a:alphaModFix/>
          </a:blip>
          <a:srcRect b="40509" l="10624" r="10268" t="39824"/>
          <a:stretch/>
        </p:blipFill>
        <p:spPr>
          <a:xfrm>
            <a:off x="2295214" y="1169658"/>
            <a:ext cx="1529953" cy="240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95"/>
          <p:cNvGrpSpPr/>
          <p:nvPr/>
        </p:nvGrpSpPr>
        <p:grpSpPr>
          <a:xfrm>
            <a:off x="5518414" y="3812242"/>
            <a:ext cx="1242669" cy="139535"/>
            <a:chOff x="2708552" y="2659171"/>
            <a:chExt cx="1046723" cy="121504"/>
          </a:xfrm>
        </p:grpSpPr>
        <p:pic>
          <p:nvPicPr>
            <p:cNvPr id="979" name="Google Shape;979;p9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708552" y="2659171"/>
              <a:ext cx="124675" cy="121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0" name="Google Shape;980;p95"/>
            <p:cNvSpPr txBox="1"/>
            <p:nvPr/>
          </p:nvSpPr>
          <p:spPr>
            <a:xfrm>
              <a:off x="2868175" y="2661150"/>
              <a:ext cx="887100" cy="1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Data Observatory</a:t>
              </a:r>
              <a:endParaRPr sz="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81" name="Google Shape;981;p95"/>
          <p:cNvGrpSpPr/>
          <p:nvPr/>
        </p:nvGrpSpPr>
        <p:grpSpPr>
          <a:xfrm>
            <a:off x="5518880" y="3560994"/>
            <a:ext cx="1242819" cy="146131"/>
            <a:chOff x="2708553" y="2430517"/>
            <a:chExt cx="984022" cy="127259"/>
          </a:xfrm>
        </p:grpSpPr>
        <p:pic>
          <p:nvPicPr>
            <p:cNvPr id="982" name="Google Shape;982;p9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708553" y="2430517"/>
              <a:ext cx="124675" cy="1272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3" name="Google Shape;983;p95"/>
            <p:cNvSpPr txBox="1"/>
            <p:nvPr/>
          </p:nvSpPr>
          <p:spPr>
            <a:xfrm>
              <a:off x="2868175" y="2440175"/>
              <a:ext cx="824400" cy="1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Analytics Toolbox</a:t>
              </a:r>
              <a:endParaRPr sz="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84" name="Google Shape;984;p95"/>
          <p:cNvGrpSpPr/>
          <p:nvPr/>
        </p:nvGrpSpPr>
        <p:grpSpPr>
          <a:xfrm>
            <a:off x="6100284" y="2119947"/>
            <a:ext cx="909306" cy="130169"/>
            <a:chOff x="2760132" y="1773354"/>
            <a:chExt cx="765925" cy="113348"/>
          </a:xfrm>
        </p:grpSpPr>
        <p:pic>
          <p:nvPicPr>
            <p:cNvPr id="985" name="Google Shape;985;p9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760132" y="1773354"/>
              <a:ext cx="124675" cy="113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6" name="Google Shape;986;p95"/>
            <p:cNvSpPr txBox="1"/>
            <p:nvPr/>
          </p:nvSpPr>
          <p:spPr>
            <a:xfrm>
              <a:off x="2919757" y="1777690"/>
              <a:ext cx="606300" cy="1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5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React Maps</a:t>
              </a:r>
              <a:endParaRPr sz="6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87" name="Google Shape;987;p95"/>
          <p:cNvSpPr/>
          <p:nvPr/>
        </p:nvSpPr>
        <p:spPr>
          <a:xfrm>
            <a:off x="2156592" y="3470611"/>
            <a:ext cx="2149500" cy="565800"/>
          </a:xfrm>
          <a:prstGeom prst="roundRect">
            <a:avLst>
              <a:gd fmla="val 7316" name="adj"/>
            </a:avLst>
          </a:prstGeom>
          <a:solidFill>
            <a:srgbClr val="F0F3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8" name="Google Shape;988;p9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844846" y="3626144"/>
            <a:ext cx="773067" cy="25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1222" y="2966181"/>
            <a:ext cx="646524" cy="24496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95"/>
          <p:cNvSpPr txBox="1"/>
          <p:nvPr/>
        </p:nvSpPr>
        <p:spPr>
          <a:xfrm>
            <a:off x="3146801" y="2947228"/>
            <a:ext cx="3885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API Layer </a:t>
            </a:r>
            <a:endParaRPr b="1" sz="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(Import, Authentication, Maps, SQL, Location Data Services)</a:t>
            </a:r>
            <a:endParaRPr sz="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1" name="Google Shape;991;p95"/>
          <p:cNvSpPr txBox="1"/>
          <p:nvPr/>
        </p:nvSpPr>
        <p:spPr>
          <a:xfrm>
            <a:off x="2978417" y="1695947"/>
            <a:ext cx="2881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Application Layer</a:t>
            </a:r>
            <a:endParaRPr b="1" sz="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2" name="Google Shape;992;p95"/>
          <p:cNvSpPr txBox="1"/>
          <p:nvPr/>
        </p:nvSpPr>
        <p:spPr>
          <a:xfrm>
            <a:off x="5415636" y="2403802"/>
            <a:ext cx="15639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3969AC"/>
                </a:solidFill>
                <a:latin typeface="Open Sans"/>
                <a:ea typeface="Open Sans"/>
                <a:cs typeface="Open Sans"/>
                <a:sym typeface="Open Sans"/>
              </a:rPr>
              <a:t>Application Development SDK</a:t>
            </a:r>
            <a:endParaRPr b="1" sz="700">
              <a:solidFill>
                <a:srgbClr val="3969A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3" name="Google Shape;993;p95"/>
          <p:cNvSpPr/>
          <p:nvPr/>
        </p:nvSpPr>
        <p:spPr>
          <a:xfrm>
            <a:off x="3779011" y="2043118"/>
            <a:ext cx="1563900" cy="282900"/>
          </a:xfrm>
          <a:prstGeom prst="roundRect">
            <a:avLst>
              <a:gd fmla="val 9720" name="adj"/>
            </a:avLst>
          </a:prstGeom>
          <a:solidFill>
            <a:srgbClr val="FFFFFF"/>
          </a:solidFill>
          <a:ln>
            <a:noFill/>
          </a:ln>
          <a:effectLst>
            <a:outerShdw blurRad="42863" rotWithShape="0" algn="bl" dir="5400000" dist="952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4" name="Google Shape;994;p95"/>
          <p:cNvGrpSpPr/>
          <p:nvPr/>
        </p:nvGrpSpPr>
        <p:grpSpPr>
          <a:xfrm>
            <a:off x="4048314" y="2109400"/>
            <a:ext cx="1085440" cy="150354"/>
            <a:chOff x="2734012" y="1989965"/>
            <a:chExt cx="914286" cy="130925"/>
          </a:xfrm>
        </p:grpSpPr>
        <p:pic>
          <p:nvPicPr>
            <p:cNvPr id="995" name="Google Shape;995;p9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734012" y="1989965"/>
              <a:ext cx="124696" cy="13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6" name="Google Shape;996;p95"/>
            <p:cNvSpPr txBox="1"/>
            <p:nvPr/>
          </p:nvSpPr>
          <p:spPr>
            <a:xfrm>
              <a:off x="2920798" y="2001160"/>
              <a:ext cx="727500" cy="1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5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CARTO Solutions</a:t>
              </a:r>
              <a:endParaRPr sz="6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97" name="Google Shape;997;p95"/>
          <p:cNvSpPr txBox="1"/>
          <p:nvPr/>
        </p:nvSpPr>
        <p:spPr>
          <a:xfrm>
            <a:off x="3792699" y="2408615"/>
            <a:ext cx="15669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3969AC"/>
                </a:solidFill>
                <a:latin typeface="Open Sans"/>
                <a:ea typeface="Open Sans"/>
                <a:cs typeface="Open Sans"/>
                <a:sym typeface="Open Sans"/>
              </a:rPr>
              <a:t>Vertical Specific Solutions</a:t>
            </a:r>
            <a:endParaRPr b="1" sz="700">
              <a:solidFill>
                <a:srgbClr val="3969A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8" name="Google Shape;998;p9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14374" y="1629378"/>
            <a:ext cx="674552" cy="420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96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Resumen </a:t>
            </a: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Desafíos</a:t>
            </a: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 Tecnológicos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4" name="Google Shape;1004;p96"/>
          <p:cNvSpPr txBox="1"/>
          <p:nvPr/>
        </p:nvSpPr>
        <p:spPr>
          <a:xfrm>
            <a:off x="831900" y="1310980"/>
            <a:ext cx="8026500" cy="3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Precisión : 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Capacidad de calcular de forma nativa distancias no euclidianas basadas en 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distancias 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espacio-temporales, usando para ello datos geográficos como la red de carreteras y el callejero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Visualización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Capacidad de visualizar millones de puntos con una latencia aceptable y pudiendo cruzar varias capas de información. 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Queries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Capacidad de crear un lenguaje de consultas y funciones  para interactuar con todo el ecosistema de datos.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Integración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Capacidad de disponibilizar todas las capacidades GEO utilizando servicios de integración.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Persistencia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Capacidad de almacenar y actualizar las capas fundacionales GEO.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Confianza</a:t>
            </a: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Capacidad de construir validadores de la data Geo en tiempo y forma.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hlink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97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Algunas Historias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010" name="Google Shape;1010;p97"/>
          <p:cNvGrpSpPr/>
          <p:nvPr/>
        </p:nvGrpSpPr>
        <p:grpSpPr>
          <a:xfrm>
            <a:off x="1849655" y="1482375"/>
            <a:ext cx="5684978" cy="2213964"/>
            <a:chOff x="1087525" y="1942000"/>
            <a:chExt cx="6547251" cy="2727900"/>
          </a:xfrm>
        </p:grpSpPr>
        <p:pic>
          <p:nvPicPr>
            <p:cNvPr id="1011" name="Google Shape;1011;p97"/>
            <p:cNvPicPr preferRelativeResize="0"/>
            <p:nvPr/>
          </p:nvPicPr>
          <p:blipFill rotWithShape="1">
            <a:blip r:embed="rId3">
              <a:alphaModFix/>
            </a:blip>
            <a:srcRect b="0" l="6891" r="57307" t="16881"/>
            <a:stretch/>
          </p:blipFill>
          <p:spPr>
            <a:xfrm>
              <a:off x="1087525" y="1942000"/>
              <a:ext cx="3273626" cy="2727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2" name="Google Shape;1012;p97"/>
            <p:cNvPicPr preferRelativeResize="0"/>
            <p:nvPr/>
          </p:nvPicPr>
          <p:blipFill rotWithShape="1">
            <a:blip r:embed="rId3">
              <a:alphaModFix/>
            </a:blip>
            <a:srcRect b="0" l="56677" r="5522" t="12234"/>
            <a:stretch/>
          </p:blipFill>
          <p:spPr>
            <a:xfrm>
              <a:off x="4361150" y="1942000"/>
              <a:ext cx="3273626" cy="27277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13" name="Google Shape;1013;p97"/>
            <p:cNvCxnSpPr/>
            <p:nvPr/>
          </p:nvCxnSpPr>
          <p:spPr>
            <a:xfrm>
              <a:off x="4267188" y="1942000"/>
              <a:ext cx="0" cy="27279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14" name="Google Shape;1014;p97"/>
          <p:cNvSpPr txBox="1"/>
          <p:nvPr/>
        </p:nvSpPr>
        <p:spPr>
          <a:xfrm>
            <a:off x="1849650" y="3777150"/>
            <a:ext cx="589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900FF"/>
                </a:solidFill>
              </a:rPr>
              <a:t>I</a:t>
            </a:r>
            <a:r>
              <a:rPr b="1" lang="en" sz="900">
                <a:solidFill>
                  <a:srgbClr val="9900FF"/>
                </a:solidFill>
              </a:rPr>
              <a:t>nsights/Resultados</a:t>
            </a:r>
            <a:r>
              <a:rPr lang="en" sz="900">
                <a:solidFill>
                  <a:schemeClr val="dk1"/>
                </a:solidFill>
              </a:rPr>
              <a:t>: Se redujo la distancia promedio entre el consultor y los sellers a los que visita de </a:t>
            </a:r>
            <a:r>
              <a:rPr b="1" lang="en" sz="900">
                <a:solidFill>
                  <a:schemeClr val="dk1"/>
                </a:solidFill>
              </a:rPr>
              <a:t>32 km a 15 km</a:t>
            </a:r>
            <a:r>
              <a:rPr lang="en" sz="900">
                <a:solidFill>
                  <a:schemeClr val="dk1"/>
                </a:solidFill>
              </a:rPr>
              <a:t>.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015" name="Google Shape;1015;p97"/>
          <p:cNvSpPr txBox="1"/>
          <p:nvPr/>
        </p:nvSpPr>
        <p:spPr>
          <a:xfrm>
            <a:off x="711625" y="9962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Asignación de Consultor Certificado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98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Algunas Historias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1" name="Google Shape;1021;p98"/>
          <p:cNvPicPr preferRelativeResize="0"/>
          <p:nvPr/>
        </p:nvPicPr>
        <p:blipFill rotWithShape="1">
          <a:blip r:embed="rId3">
            <a:alphaModFix/>
          </a:blip>
          <a:srcRect b="2846" l="15110" r="0" t="0"/>
          <a:stretch/>
        </p:blipFill>
        <p:spPr>
          <a:xfrm>
            <a:off x="2097200" y="1351025"/>
            <a:ext cx="5365676" cy="2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98"/>
          <p:cNvSpPr txBox="1"/>
          <p:nvPr/>
        </p:nvSpPr>
        <p:spPr>
          <a:xfrm>
            <a:off x="2156800" y="3941375"/>
            <a:ext cx="5432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900FF"/>
                </a:solidFill>
              </a:rPr>
              <a:t>Insights/Resultados</a:t>
            </a:r>
            <a:r>
              <a:rPr lang="en" sz="900">
                <a:solidFill>
                  <a:schemeClr val="dk1"/>
                </a:solidFill>
              </a:rPr>
              <a:t>: Determinar nuevos </a:t>
            </a:r>
            <a:r>
              <a:rPr lang="en" sz="900">
                <a:solidFill>
                  <a:schemeClr val="dk1"/>
                </a:solidFill>
              </a:rPr>
              <a:t>depósitos</a:t>
            </a:r>
            <a:r>
              <a:rPr lang="en" sz="900">
                <a:solidFill>
                  <a:schemeClr val="dk1"/>
                </a:solidFill>
              </a:rPr>
              <a:t> para optimizar la última milla</a:t>
            </a:r>
            <a:endParaRPr/>
          </a:p>
        </p:txBody>
      </p:sp>
      <p:sp>
        <p:nvSpPr>
          <p:cNvPr id="1023" name="Google Shape;1023;p98"/>
          <p:cNvSpPr txBox="1"/>
          <p:nvPr/>
        </p:nvSpPr>
        <p:spPr>
          <a:xfrm>
            <a:off x="930600" y="9970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Places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99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Algunas Historias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29" name="Google Shape;1029;p99"/>
          <p:cNvPicPr preferRelativeResize="0"/>
          <p:nvPr/>
        </p:nvPicPr>
        <p:blipFill rotWithShape="1">
          <a:blip r:embed="rId3">
            <a:alphaModFix/>
          </a:blip>
          <a:srcRect b="29428" l="32768" r="0" t="0"/>
          <a:stretch/>
        </p:blipFill>
        <p:spPr>
          <a:xfrm>
            <a:off x="2418750" y="1471175"/>
            <a:ext cx="4613077" cy="23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99"/>
          <p:cNvSpPr txBox="1"/>
          <p:nvPr/>
        </p:nvSpPr>
        <p:spPr>
          <a:xfrm>
            <a:off x="2156800" y="3941375"/>
            <a:ext cx="5432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900FF"/>
                </a:solidFill>
              </a:rPr>
              <a:t>Insights/Resultados</a:t>
            </a:r>
            <a:r>
              <a:rPr lang="en" sz="900">
                <a:solidFill>
                  <a:schemeClr val="dk1"/>
                </a:solidFill>
              </a:rPr>
              <a:t>: Se </a:t>
            </a:r>
            <a:r>
              <a:rPr lang="en" sz="900">
                <a:solidFill>
                  <a:schemeClr val="dk1"/>
                </a:solidFill>
              </a:rPr>
              <a:t>duplicó</a:t>
            </a:r>
            <a:r>
              <a:rPr lang="en" sz="900">
                <a:solidFill>
                  <a:schemeClr val="dk1"/>
                </a:solidFill>
              </a:rPr>
              <a:t> la cobertura de direcciones utilizando funciones de normalización.</a:t>
            </a:r>
            <a:endParaRPr/>
          </a:p>
        </p:txBody>
      </p:sp>
      <p:sp>
        <p:nvSpPr>
          <p:cNvPr id="1031" name="Google Shape;1031;p99"/>
          <p:cNvSpPr txBox="1"/>
          <p:nvPr/>
        </p:nvSpPr>
        <p:spPr>
          <a:xfrm>
            <a:off x="1029125" y="10120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Normalización de direcciones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00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Algunas Historias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7" name="Google Shape;1037;p100"/>
          <p:cNvSpPr txBox="1"/>
          <p:nvPr/>
        </p:nvSpPr>
        <p:spPr>
          <a:xfrm>
            <a:off x="2156800" y="3941375"/>
            <a:ext cx="5432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900FF"/>
                </a:solidFill>
              </a:rPr>
              <a:t>Insights/Resultados</a:t>
            </a:r>
            <a:r>
              <a:rPr lang="en" sz="900">
                <a:solidFill>
                  <a:schemeClr val="dk1"/>
                </a:solidFill>
              </a:rPr>
              <a:t>: Se Redujo un area de delivery de un 28% con el doble de cancelación.</a:t>
            </a:r>
            <a:endParaRPr/>
          </a:p>
        </p:txBody>
      </p:sp>
      <p:sp>
        <p:nvSpPr>
          <p:cNvPr id="1038" name="Google Shape;1038;p100"/>
          <p:cNvSpPr txBox="1"/>
          <p:nvPr/>
        </p:nvSpPr>
        <p:spPr>
          <a:xfrm>
            <a:off x="1029125" y="10120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Proximity Delivery</a:t>
            </a:r>
            <a:endParaRPr/>
          </a:p>
        </p:txBody>
      </p:sp>
      <p:pic>
        <p:nvPicPr>
          <p:cNvPr id="1039" name="Google Shape;103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4225" y="1544038"/>
            <a:ext cx="4620257" cy="221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01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Algunas Historias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045" name="Google Shape;1045;p101"/>
          <p:cNvGrpSpPr/>
          <p:nvPr/>
        </p:nvGrpSpPr>
        <p:grpSpPr>
          <a:xfrm>
            <a:off x="1991803" y="1519163"/>
            <a:ext cx="3158633" cy="2391266"/>
            <a:chOff x="1293886" y="2981250"/>
            <a:chExt cx="2517240" cy="2185801"/>
          </a:xfrm>
        </p:grpSpPr>
        <p:pic>
          <p:nvPicPr>
            <p:cNvPr id="1046" name="Google Shape;1046;p1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93886" y="2981250"/>
              <a:ext cx="2517240" cy="2185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10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76325" y="3045425"/>
              <a:ext cx="1434800" cy="675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8" name="Google Shape;10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7050" y="2129887"/>
            <a:ext cx="2394850" cy="1671045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01"/>
          <p:cNvSpPr txBox="1"/>
          <p:nvPr/>
        </p:nvSpPr>
        <p:spPr>
          <a:xfrm>
            <a:off x="1991800" y="3910425"/>
            <a:ext cx="543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900FF"/>
                </a:solidFill>
              </a:rPr>
              <a:t>Insights/Resultados</a:t>
            </a:r>
            <a:r>
              <a:rPr lang="en" sz="900">
                <a:solidFill>
                  <a:schemeClr val="dk1"/>
                </a:solidFill>
              </a:rPr>
              <a:t>: Se pudo determinar secuencias de compra en 600k stores y generar </a:t>
            </a:r>
            <a:r>
              <a:rPr lang="en" sz="900">
                <a:solidFill>
                  <a:schemeClr val="dk1"/>
                </a:solidFill>
              </a:rPr>
              <a:t>recomendaciones</a:t>
            </a:r>
            <a:r>
              <a:rPr lang="en" sz="900">
                <a:solidFill>
                  <a:schemeClr val="dk1"/>
                </a:solidFill>
              </a:rPr>
              <a:t> en tiempo real.</a:t>
            </a:r>
            <a:endParaRPr/>
          </a:p>
        </p:txBody>
      </p:sp>
      <p:sp>
        <p:nvSpPr>
          <p:cNvPr id="1050" name="Google Shape;1050;p101"/>
          <p:cNvSpPr txBox="1"/>
          <p:nvPr/>
        </p:nvSpPr>
        <p:spPr>
          <a:xfrm>
            <a:off x="1029125" y="10120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Recomendaciones Geo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02"/>
          <p:cNvSpPr/>
          <p:nvPr/>
        </p:nvSpPr>
        <p:spPr>
          <a:xfrm>
            <a:off x="2593975" y="2406000"/>
            <a:ext cx="3717300" cy="331500"/>
          </a:xfrm>
          <a:prstGeom prst="roundRect">
            <a:avLst>
              <a:gd fmla="val 50000" name="adj"/>
            </a:avLst>
          </a:prstGeom>
          <a:solidFill>
            <a:srgbClr val="FFFFFF">
              <a:alpha val="53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102"/>
          <p:cNvSpPr txBox="1"/>
          <p:nvPr/>
        </p:nvSpPr>
        <p:spPr>
          <a:xfrm>
            <a:off x="1484100" y="2287050"/>
            <a:ext cx="6025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rgbClr val="3F3F3F"/>
                </a:solidFill>
                <a:latin typeface="Proxima Nova"/>
                <a:ea typeface="Proxima Nova"/>
                <a:cs typeface="Proxima Nova"/>
                <a:sym typeface="Proxima Nova"/>
              </a:rPr>
              <a:t>¡Gracias!</a:t>
            </a:r>
            <a:endParaRPr i="1" sz="1500">
              <a:solidFill>
                <a:srgbClr val="3F3F3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5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Introducción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85"/>
          <p:cNvSpPr txBox="1"/>
          <p:nvPr/>
        </p:nvSpPr>
        <p:spPr>
          <a:xfrm>
            <a:off x="4856275" y="1356125"/>
            <a:ext cx="3924300" cy="28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01	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Introduccion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02	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Datos Geoespaciales en Meli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03	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Desafio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04	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Algunas Historias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p85"/>
          <p:cNvSpPr txBox="1"/>
          <p:nvPr/>
        </p:nvSpPr>
        <p:spPr>
          <a:xfrm>
            <a:off x="926650" y="3632200"/>
            <a:ext cx="1815900" cy="13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&amp; Analytics </a:t>
            </a:r>
            <a:endParaRPr/>
          </a:p>
        </p:txBody>
      </p:sp>
      <p:sp>
        <p:nvSpPr>
          <p:cNvPr id="592" name="Google Shape;592;p85"/>
          <p:cNvSpPr txBox="1"/>
          <p:nvPr/>
        </p:nvSpPr>
        <p:spPr>
          <a:xfrm>
            <a:off x="3554950" y="4238200"/>
            <a:ext cx="12201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DS TECH</a:t>
            </a:r>
            <a:endParaRPr/>
          </a:p>
        </p:txBody>
      </p:sp>
      <p:cxnSp>
        <p:nvCxnSpPr>
          <p:cNvPr id="593" name="Google Shape;593;p85"/>
          <p:cNvCxnSpPr>
            <a:endCxn id="592" idx="1"/>
          </p:cNvCxnSpPr>
          <p:nvPr/>
        </p:nvCxnSpPr>
        <p:spPr>
          <a:xfrm>
            <a:off x="2454550" y="4219600"/>
            <a:ext cx="1100400" cy="358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No hay descripción alternativa para esta imagen" id="594" name="Google Shape;59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650" y="967825"/>
            <a:ext cx="3348300" cy="26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6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Introducción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0" name="Google Shape;600;p86"/>
          <p:cNvPicPr preferRelativeResize="0"/>
          <p:nvPr/>
        </p:nvPicPr>
        <p:blipFill rotWithShape="1">
          <a:blip r:embed="rId3">
            <a:alphaModFix/>
          </a:blip>
          <a:srcRect b="0" l="0" r="0" t="17803"/>
          <a:stretch/>
        </p:blipFill>
        <p:spPr>
          <a:xfrm>
            <a:off x="1239600" y="1282800"/>
            <a:ext cx="6664800" cy="3081499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337" y="1027612"/>
            <a:ext cx="3901438" cy="33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8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Datos Geoespaciales en Mercado Libre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11" name="Google Shape;611;p88"/>
          <p:cNvGrpSpPr/>
          <p:nvPr/>
        </p:nvGrpSpPr>
        <p:grpSpPr>
          <a:xfrm>
            <a:off x="3846835" y="2367239"/>
            <a:ext cx="892359" cy="1062776"/>
            <a:chOff x="3689675" y="2209600"/>
            <a:chExt cx="984075" cy="1285875"/>
          </a:xfrm>
        </p:grpSpPr>
        <p:pic>
          <p:nvPicPr>
            <p:cNvPr id="612" name="Google Shape;612;p88"/>
            <p:cNvPicPr preferRelativeResize="0"/>
            <p:nvPr/>
          </p:nvPicPr>
          <p:blipFill rotWithShape="1">
            <a:blip r:embed="rId3">
              <a:alphaModFix/>
            </a:blip>
            <a:srcRect b="16400" l="30860" r="31772" t="16768"/>
            <a:stretch/>
          </p:blipFill>
          <p:spPr>
            <a:xfrm flipH="1">
              <a:off x="3689675" y="2209600"/>
              <a:ext cx="984075" cy="128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3" name="Google Shape;613;p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86500" y="2460375"/>
              <a:ext cx="550675" cy="381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4" name="Google Shape;614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5875" y="2563875"/>
            <a:ext cx="1032416" cy="7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88"/>
          <p:cNvSpPr txBox="1"/>
          <p:nvPr/>
        </p:nvSpPr>
        <p:spPr>
          <a:xfrm>
            <a:off x="7164525" y="2367250"/>
            <a:ext cx="16008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Point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Point mini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QR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Link de pago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Recargas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Remesas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…….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16" name="Google Shape;616;p88"/>
          <p:cNvCxnSpPr>
            <a:stCxn id="614" idx="1"/>
            <a:endCxn id="612" idx="1"/>
          </p:cNvCxnSpPr>
          <p:nvPr/>
        </p:nvCxnSpPr>
        <p:spPr>
          <a:xfrm rot="10800000">
            <a:off x="4739075" y="2898525"/>
            <a:ext cx="1276800" cy="5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617" name="Google Shape;617;p88"/>
          <p:cNvGrpSpPr/>
          <p:nvPr/>
        </p:nvGrpSpPr>
        <p:grpSpPr>
          <a:xfrm>
            <a:off x="3846819" y="1128549"/>
            <a:ext cx="1080585" cy="629700"/>
            <a:chOff x="3658669" y="1128549"/>
            <a:chExt cx="1080585" cy="629700"/>
          </a:xfrm>
        </p:grpSpPr>
        <p:pic>
          <p:nvPicPr>
            <p:cNvPr id="618" name="Google Shape;618;p8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58669" y="1128549"/>
              <a:ext cx="629700" cy="62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8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80226" y="1157438"/>
              <a:ext cx="559029" cy="57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0" name="Google Shape;620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14789" y="2563878"/>
            <a:ext cx="775425" cy="77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p88"/>
          <p:cNvCxnSpPr>
            <a:stCxn id="612" idx="3"/>
            <a:endCxn id="620" idx="3"/>
          </p:cNvCxnSpPr>
          <p:nvPr/>
        </p:nvCxnSpPr>
        <p:spPr>
          <a:xfrm flipH="1">
            <a:off x="2490235" y="2898627"/>
            <a:ext cx="1356600" cy="5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22" name="Google Shape;622;p88"/>
          <p:cNvCxnSpPr>
            <a:stCxn id="612" idx="0"/>
          </p:cNvCxnSpPr>
          <p:nvPr/>
        </p:nvCxnSpPr>
        <p:spPr>
          <a:xfrm flipH="1" rot="10800000">
            <a:off x="4293015" y="1802939"/>
            <a:ext cx="9210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23" name="Google Shape;623;p88"/>
          <p:cNvSpPr txBox="1"/>
          <p:nvPr/>
        </p:nvSpPr>
        <p:spPr>
          <a:xfrm>
            <a:off x="5019250" y="1056250"/>
            <a:ext cx="1600800" cy="7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Buyer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Seller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KYC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4" name="Google Shape;624;p88"/>
          <p:cNvSpPr txBox="1"/>
          <p:nvPr/>
        </p:nvSpPr>
        <p:spPr>
          <a:xfrm>
            <a:off x="710450" y="2747575"/>
            <a:ext cx="892500" cy="7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Sender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Receiver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5" name="Google Shape;625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5311" y="4039034"/>
            <a:ext cx="775425" cy="77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6" name="Google Shape;626;p88"/>
          <p:cNvCxnSpPr>
            <a:stCxn id="612" idx="2"/>
            <a:endCxn id="625" idx="0"/>
          </p:cNvCxnSpPr>
          <p:nvPr/>
        </p:nvCxnSpPr>
        <p:spPr>
          <a:xfrm>
            <a:off x="4293015" y="3430014"/>
            <a:ext cx="0" cy="60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27" name="Google Shape;627;p88"/>
          <p:cNvSpPr txBox="1"/>
          <p:nvPr/>
        </p:nvSpPr>
        <p:spPr>
          <a:xfrm>
            <a:off x="4873200" y="4219438"/>
            <a:ext cx="8925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Stores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89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-2293637" y="-117812"/>
            <a:ext cx="13853424" cy="554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9"/>
          <p:cNvSpPr txBox="1"/>
          <p:nvPr/>
        </p:nvSpPr>
        <p:spPr>
          <a:xfrm>
            <a:off x="3024050" y="1415625"/>
            <a:ext cx="2338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Desafío</a:t>
            </a:r>
            <a:endParaRPr b="1" sz="5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89"/>
          <p:cNvSpPr txBox="1"/>
          <p:nvPr/>
        </p:nvSpPr>
        <p:spPr>
          <a:xfrm>
            <a:off x="839550" y="2812088"/>
            <a:ext cx="7464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lang="en" sz="2400" u="sng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nálisis geoespacial a gran escala</a:t>
            </a:r>
            <a:r>
              <a:rPr b="1" lang="en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que sirve de motor para la toma de</a:t>
            </a:r>
            <a:r>
              <a:rPr b="1" lang="en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nuevas decisiones</a:t>
            </a:r>
            <a:r>
              <a:rPr b="1" lang="en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de negocio.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p89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90"/>
          <p:cNvPicPr preferRelativeResize="0"/>
          <p:nvPr/>
        </p:nvPicPr>
        <p:blipFill rotWithShape="1">
          <a:blip r:embed="rId3">
            <a:alphaModFix/>
          </a:blip>
          <a:srcRect b="2846" l="15110" r="0" t="0"/>
          <a:stretch/>
        </p:blipFill>
        <p:spPr>
          <a:xfrm>
            <a:off x="5783350" y="1106300"/>
            <a:ext cx="2629950" cy="131704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90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Desafio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2" name="Google Shape;64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9850" y="3777538"/>
            <a:ext cx="1032416" cy="77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90"/>
          <p:cNvGrpSpPr/>
          <p:nvPr/>
        </p:nvGrpSpPr>
        <p:grpSpPr>
          <a:xfrm>
            <a:off x="1612532" y="3849849"/>
            <a:ext cx="1080585" cy="629700"/>
            <a:chOff x="3658669" y="1128549"/>
            <a:chExt cx="1080585" cy="629700"/>
          </a:xfrm>
        </p:grpSpPr>
        <p:pic>
          <p:nvPicPr>
            <p:cNvPr id="644" name="Google Shape;644;p9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8669" y="1128549"/>
              <a:ext cx="629700" cy="62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9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80226" y="1157438"/>
              <a:ext cx="559029" cy="57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6" name="Google Shape;646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6714" y="3777553"/>
            <a:ext cx="775425" cy="7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4211" y="3776984"/>
            <a:ext cx="775425" cy="77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90"/>
          <p:cNvGrpSpPr/>
          <p:nvPr/>
        </p:nvGrpSpPr>
        <p:grpSpPr>
          <a:xfrm rot="-5400000">
            <a:off x="4474133" y="2644328"/>
            <a:ext cx="491046" cy="1088522"/>
            <a:chOff x="4943575" y="2516350"/>
            <a:chExt cx="98675" cy="81700"/>
          </a:xfrm>
        </p:grpSpPr>
        <p:sp>
          <p:nvSpPr>
            <p:cNvPr id="649" name="Google Shape;649;p90"/>
            <p:cNvSpPr/>
            <p:nvPr/>
          </p:nvSpPr>
          <p:spPr>
            <a:xfrm>
              <a:off x="5036450" y="2554750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90"/>
            <p:cNvSpPr/>
            <p:nvPr/>
          </p:nvSpPr>
          <p:spPr>
            <a:xfrm>
              <a:off x="5028150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90"/>
            <p:cNvSpPr/>
            <p:nvPr/>
          </p:nvSpPr>
          <p:spPr>
            <a:xfrm>
              <a:off x="50281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90"/>
            <p:cNvSpPr/>
            <p:nvPr/>
          </p:nvSpPr>
          <p:spPr>
            <a:xfrm>
              <a:off x="5028150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90"/>
            <p:cNvSpPr/>
            <p:nvPr/>
          </p:nvSpPr>
          <p:spPr>
            <a:xfrm>
              <a:off x="50197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90"/>
            <p:cNvSpPr/>
            <p:nvPr/>
          </p:nvSpPr>
          <p:spPr>
            <a:xfrm>
              <a:off x="5019675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90"/>
            <p:cNvSpPr/>
            <p:nvPr/>
          </p:nvSpPr>
          <p:spPr>
            <a:xfrm>
              <a:off x="50196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90"/>
            <p:cNvSpPr/>
            <p:nvPr/>
          </p:nvSpPr>
          <p:spPr>
            <a:xfrm>
              <a:off x="5019675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90"/>
            <p:cNvSpPr/>
            <p:nvPr/>
          </p:nvSpPr>
          <p:spPr>
            <a:xfrm>
              <a:off x="5019725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90"/>
            <p:cNvSpPr/>
            <p:nvPr/>
          </p:nvSpPr>
          <p:spPr>
            <a:xfrm>
              <a:off x="501120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90"/>
            <p:cNvSpPr/>
            <p:nvPr/>
          </p:nvSpPr>
          <p:spPr>
            <a:xfrm>
              <a:off x="501125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90"/>
            <p:cNvSpPr/>
            <p:nvPr/>
          </p:nvSpPr>
          <p:spPr>
            <a:xfrm>
              <a:off x="501120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90"/>
            <p:cNvSpPr/>
            <p:nvPr/>
          </p:nvSpPr>
          <p:spPr>
            <a:xfrm>
              <a:off x="501120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90"/>
            <p:cNvSpPr/>
            <p:nvPr/>
          </p:nvSpPr>
          <p:spPr>
            <a:xfrm>
              <a:off x="501120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90"/>
            <p:cNvSpPr/>
            <p:nvPr/>
          </p:nvSpPr>
          <p:spPr>
            <a:xfrm>
              <a:off x="501125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90"/>
            <p:cNvSpPr/>
            <p:nvPr/>
          </p:nvSpPr>
          <p:spPr>
            <a:xfrm>
              <a:off x="501120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90"/>
            <p:cNvSpPr/>
            <p:nvPr/>
          </p:nvSpPr>
          <p:spPr>
            <a:xfrm>
              <a:off x="5002725" y="2524100"/>
              <a:ext cx="5750" cy="4775"/>
            </a:xfrm>
            <a:custGeom>
              <a:rect b="b" l="l" r="r" t="t"/>
              <a:pathLst>
                <a:path extrusionOk="0" h="191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90"/>
            <p:cNvSpPr/>
            <p:nvPr/>
          </p:nvSpPr>
          <p:spPr>
            <a:xfrm>
              <a:off x="500272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90"/>
            <p:cNvSpPr/>
            <p:nvPr/>
          </p:nvSpPr>
          <p:spPr>
            <a:xfrm>
              <a:off x="500277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90"/>
            <p:cNvSpPr/>
            <p:nvPr/>
          </p:nvSpPr>
          <p:spPr>
            <a:xfrm>
              <a:off x="500272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90"/>
            <p:cNvSpPr/>
            <p:nvPr/>
          </p:nvSpPr>
          <p:spPr>
            <a:xfrm>
              <a:off x="500272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90"/>
            <p:cNvSpPr/>
            <p:nvPr/>
          </p:nvSpPr>
          <p:spPr>
            <a:xfrm>
              <a:off x="500272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90"/>
            <p:cNvSpPr/>
            <p:nvPr/>
          </p:nvSpPr>
          <p:spPr>
            <a:xfrm>
              <a:off x="500277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90"/>
            <p:cNvSpPr/>
            <p:nvPr/>
          </p:nvSpPr>
          <p:spPr>
            <a:xfrm>
              <a:off x="500272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90"/>
            <p:cNvSpPr/>
            <p:nvPr/>
          </p:nvSpPr>
          <p:spPr>
            <a:xfrm>
              <a:off x="5002725" y="2585575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90"/>
            <p:cNvSpPr/>
            <p:nvPr/>
          </p:nvSpPr>
          <p:spPr>
            <a:xfrm>
              <a:off x="4994250" y="25163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90"/>
            <p:cNvSpPr/>
            <p:nvPr/>
          </p:nvSpPr>
          <p:spPr>
            <a:xfrm>
              <a:off x="4994250" y="2524100"/>
              <a:ext cx="5750" cy="4775"/>
            </a:xfrm>
            <a:custGeom>
              <a:rect b="b" l="l" r="r" t="t"/>
              <a:pathLst>
                <a:path extrusionOk="0" h="191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90"/>
            <p:cNvSpPr/>
            <p:nvPr/>
          </p:nvSpPr>
          <p:spPr>
            <a:xfrm>
              <a:off x="499425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90"/>
            <p:cNvSpPr/>
            <p:nvPr/>
          </p:nvSpPr>
          <p:spPr>
            <a:xfrm>
              <a:off x="499430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90"/>
            <p:cNvSpPr/>
            <p:nvPr/>
          </p:nvSpPr>
          <p:spPr>
            <a:xfrm>
              <a:off x="499425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90"/>
            <p:cNvSpPr/>
            <p:nvPr/>
          </p:nvSpPr>
          <p:spPr>
            <a:xfrm>
              <a:off x="49942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90"/>
            <p:cNvSpPr/>
            <p:nvPr/>
          </p:nvSpPr>
          <p:spPr>
            <a:xfrm>
              <a:off x="499425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90"/>
            <p:cNvSpPr/>
            <p:nvPr/>
          </p:nvSpPr>
          <p:spPr>
            <a:xfrm>
              <a:off x="499430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90"/>
            <p:cNvSpPr/>
            <p:nvPr/>
          </p:nvSpPr>
          <p:spPr>
            <a:xfrm>
              <a:off x="499425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90"/>
            <p:cNvSpPr/>
            <p:nvPr/>
          </p:nvSpPr>
          <p:spPr>
            <a:xfrm>
              <a:off x="4994250" y="2585575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90"/>
            <p:cNvSpPr/>
            <p:nvPr/>
          </p:nvSpPr>
          <p:spPr>
            <a:xfrm>
              <a:off x="4994250" y="2593150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90"/>
            <p:cNvSpPr/>
            <p:nvPr/>
          </p:nvSpPr>
          <p:spPr>
            <a:xfrm>
              <a:off x="498577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90"/>
            <p:cNvSpPr/>
            <p:nvPr/>
          </p:nvSpPr>
          <p:spPr>
            <a:xfrm>
              <a:off x="49858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90"/>
            <p:cNvSpPr/>
            <p:nvPr/>
          </p:nvSpPr>
          <p:spPr>
            <a:xfrm>
              <a:off x="498577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90"/>
            <p:cNvSpPr/>
            <p:nvPr/>
          </p:nvSpPr>
          <p:spPr>
            <a:xfrm>
              <a:off x="49857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90"/>
            <p:cNvSpPr/>
            <p:nvPr/>
          </p:nvSpPr>
          <p:spPr>
            <a:xfrm>
              <a:off x="498577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90"/>
            <p:cNvSpPr/>
            <p:nvPr/>
          </p:nvSpPr>
          <p:spPr>
            <a:xfrm>
              <a:off x="498582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90"/>
            <p:cNvSpPr/>
            <p:nvPr/>
          </p:nvSpPr>
          <p:spPr>
            <a:xfrm>
              <a:off x="498577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90"/>
            <p:cNvSpPr/>
            <p:nvPr/>
          </p:nvSpPr>
          <p:spPr>
            <a:xfrm>
              <a:off x="497730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90"/>
            <p:cNvSpPr/>
            <p:nvPr/>
          </p:nvSpPr>
          <p:spPr>
            <a:xfrm>
              <a:off x="497735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90"/>
            <p:cNvSpPr/>
            <p:nvPr/>
          </p:nvSpPr>
          <p:spPr>
            <a:xfrm>
              <a:off x="497730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90"/>
            <p:cNvSpPr/>
            <p:nvPr/>
          </p:nvSpPr>
          <p:spPr>
            <a:xfrm>
              <a:off x="497730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90"/>
            <p:cNvSpPr/>
            <p:nvPr/>
          </p:nvSpPr>
          <p:spPr>
            <a:xfrm>
              <a:off x="497730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90"/>
            <p:cNvSpPr/>
            <p:nvPr/>
          </p:nvSpPr>
          <p:spPr>
            <a:xfrm>
              <a:off x="497735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90"/>
            <p:cNvSpPr/>
            <p:nvPr/>
          </p:nvSpPr>
          <p:spPr>
            <a:xfrm>
              <a:off x="497730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90"/>
            <p:cNvSpPr/>
            <p:nvPr/>
          </p:nvSpPr>
          <p:spPr>
            <a:xfrm>
              <a:off x="496882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90"/>
            <p:cNvSpPr/>
            <p:nvPr/>
          </p:nvSpPr>
          <p:spPr>
            <a:xfrm>
              <a:off x="4968875" y="2539400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90"/>
            <p:cNvSpPr/>
            <p:nvPr/>
          </p:nvSpPr>
          <p:spPr>
            <a:xfrm>
              <a:off x="496882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90"/>
            <p:cNvSpPr/>
            <p:nvPr/>
          </p:nvSpPr>
          <p:spPr>
            <a:xfrm>
              <a:off x="4968825" y="2554750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90"/>
            <p:cNvSpPr/>
            <p:nvPr/>
          </p:nvSpPr>
          <p:spPr>
            <a:xfrm>
              <a:off x="496882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90"/>
            <p:cNvSpPr/>
            <p:nvPr/>
          </p:nvSpPr>
          <p:spPr>
            <a:xfrm>
              <a:off x="496887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90"/>
            <p:cNvSpPr/>
            <p:nvPr/>
          </p:nvSpPr>
          <p:spPr>
            <a:xfrm>
              <a:off x="4968825" y="2577825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90"/>
            <p:cNvSpPr/>
            <p:nvPr/>
          </p:nvSpPr>
          <p:spPr>
            <a:xfrm>
              <a:off x="4960525" y="2531675"/>
              <a:ext cx="5625" cy="4900"/>
            </a:xfrm>
            <a:custGeom>
              <a:rect b="b" l="l" r="r" t="t"/>
              <a:pathLst>
                <a:path extrusionOk="0" h="196" w="225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90"/>
            <p:cNvSpPr/>
            <p:nvPr/>
          </p:nvSpPr>
          <p:spPr>
            <a:xfrm>
              <a:off x="496057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90"/>
            <p:cNvSpPr/>
            <p:nvPr/>
          </p:nvSpPr>
          <p:spPr>
            <a:xfrm>
              <a:off x="4960525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90"/>
            <p:cNvSpPr/>
            <p:nvPr/>
          </p:nvSpPr>
          <p:spPr>
            <a:xfrm>
              <a:off x="496052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90"/>
            <p:cNvSpPr/>
            <p:nvPr/>
          </p:nvSpPr>
          <p:spPr>
            <a:xfrm>
              <a:off x="4960525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90"/>
            <p:cNvSpPr/>
            <p:nvPr/>
          </p:nvSpPr>
          <p:spPr>
            <a:xfrm>
              <a:off x="4960575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496052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4952050" y="2531675"/>
              <a:ext cx="5625" cy="4900"/>
            </a:xfrm>
            <a:custGeom>
              <a:rect b="b" l="l" r="r" t="t"/>
              <a:pathLst>
                <a:path extrusionOk="0" h="196" w="225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90"/>
            <p:cNvSpPr/>
            <p:nvPr/>
          </p:nvSpPr>
          <p:spPr>
            <a:xfrm>
              <a:off x="495210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90"/>
            <p:cNvSpPr/>
            <p:nvPr/>
          </p:nvSpPr>
          <p:spPr>
            <a:xfrm>
              <a:off x="4952050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90"/>
            <p:cNvSpPr/>
            <p:nvPr/>
          </p:nvSpPr>
          <p:spPr>
            <a:xfrm>
              <a:off x="49520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90"/>
            <p:cNvSpPr/>
            <p:nvPr/>
          </p:nvSpPr>
          <p:spPr>
            <a:xfrm>
              <a:off x="4952050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90"/>
            <p:cNvSpPr/>
            <p:nvPr/>
          </p:nvSpPr>
          <p:spPr>
            <a:xfrm>
              <a:off x="4952100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0"/>
            <p:cNvSpPr/>
            <p:nvPr/>
          </p:nvSpPr>
          <p:spPr>
            <a:xfrm>
              <a:off x="495205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0"/>
            <p:cNvSpPr/>
            <p:nvPr/>
          </p:nvSpPr>
          <p:spPr>
            <a:xfrm>
              <a:off x="494357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90"/>
            <p:cNvSpPr/>
            <p:nvPr/>
          </p:nvSpPr>
          <p:spPr>
            <a:xfrm>
              <a:off x="49436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90"/>
            <p:cNvSpPr/>
            <p:nvPr/>
          </p:nvSpPr>
          <p:spPr>
            <a:xfrm>
              <a:off x="494357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90"/>
            <p:cNvSpPr/>
            <p:nvPr/>
          </p:nvSpPr>
          <p:spPr>
            <a:xfrm>
              <a:off x="49435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90"/>
            <p:cNvSpPr/>
            <p:nvPr/>
          </p:nvSpPr>
          <p:spPr>
            <a:xfrm>
              <a:off x="494357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90"/>
            <p:cNvSpPr/>
            <p:nvPr/>
          </p:nvSpPr>
          <p:spPr>
            <a:xfrm>
              <a:off x="494362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90"/>
            <p:cNvSpPr/>
            <p:nvPr/>
          </p:nvSpPr>
          <p:spPr>
            <a:xfrm>
              <a:off x="494357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27" name="Google Shape;727;p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7275" y="1100234"/>
            <a:ext cx="1759694" cy="137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14177" y="1088363"/>
            <a:ext cx="2081144" cy="120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90"/>
          <p:cNvPicPr preferRelativeResize="0"/>
          <p:nvPr/>
        </p:nvPicPr>
        <p:blipFill rotWithShape="1">
          <a:blip r:embed="rId11">
            <a:alphaModFix/>
          </a:blip>
          <a:srcRect b="2793" l="0" r="0" t="2176"/>
          <a:stretch/>
        </p:blipFill>
        <p:spPr>
          <a:xfrm>
            <a:off x="4324215" y="1106297"/>
            <a:ext cx="1681834" cy="136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90"/>
          <p:cNvPicPr preferRelativeResize="0"/>
          <p:nvPr/>
        </p:nvPicPr>
        <p:blipFill rotWithShape="1">
          <a:blip r:embed="rId12">
            <a:alphaModFix/>
          </a:blip>
          <a:srcRect b="0" l="25373" r="0" t="0"/>
          <a:stretch/>
        </p:blipFill>
        <p:spPr>
          <a:xfrm>
            <a:off x="3099331" y="1685155"/>
            <a:ext cx="1759694" cy="786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91"/>
          <p:cNvPicPr preferRelativeResize="0"/>
          <p:nvPr/>
        </p:nvPicPr>
        <p:blipFill rotWithShape="1">
          <a:blip r:embed="rId3">
            <a:alphaModFix/>
          </a:blip>
          <a:srcRect b="2846" l="15110" r="0" t="0"/>
          <a:stretch/>
        </p:blipFill>
        <p:spPr>
          <a:xfrm>
            <a:off x="5783350" y="1096532"/>
            <a:ext cx="2629950" cy="59939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91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Desafio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7" name="Google Shape;737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9850" y="3777538"/>
            <a:ext cx="1032416" cy="77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8" name="Google Shape;738;p91"/>
          <p:cNvGrpSpPr/>
          <p:nvPr/>
        </p:nvGrpSpPr>
        <p:grpSpPr>
          <a:xfrm>
            <a:off x="1612532" y="3849849"/>
            <a:ext cx="1080585" cy="629700"/>
            <a:chOff x="3658669" y="1128549"/>
            <a:chExt cx="1080585" cy="629700"/>
          </a:xfrm>
        </p:grpSpPr>
        <p:pic>
          <p:nvPicPr>
            <p:cNvPr id="739" name="Google Shape;739;p9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8669" y="1128549"/>
              <a:ext cx="629700" cy="62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9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80226" y="1157438"/>
              <a:ext cx="559029" cy="57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1" name="Google Shape;741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6714" y="3777553"/>
            <a:ext cx="775425" cy="7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4211" y="3776984"/>
            <a:ext cx="775425" cy="7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7275" y="1093771"/>
            <a:ext cx="1759694" cy="62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14177" y="1088368"/>
            <a:ext cx="2081144" cy="54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1"/>
          <p:cNvPicPr preferRelativeResize="0"/>
          <p:nvPr/>
        </p:nvPicPr>
        <p:blipFill rotWithShape="1">
          <a:blip r:embed="rId11">
            <a:alphaModFix/>
          </a:blip>
          <a:srcRect b="2793" l="0" r="0" t="2176"/>
          <a:stretch/>
        </p:blipFill>
        <p:spPr>
          <a:xfrm>
            <a:off x="4324215" y="1096531"/>
            <a:ext cx="1681834" cy="62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91"/>
          <p:cNvPicPr preferRelativeResize="0"/>
          <p:nvPr/>
        </p:nvPicPr>
        <p:blipFill rotWithShape="1">
          <a:blip r:embed="rId12">
            <a:alphaModFix/>
          </a:blip>
          <a:srcRect b="0" l="25373" r="0" t="0"/>
          <a:stretch/>
        </p:blipFill>
        <p:spPr>
          <a:xfrm>
            <a:off x="3099331" y="1359972"/>
            <a:ext cx="1759694" cy="358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7" name="Google Shape;747;p91"/>
          <p:cNvGrpSpPr/>
          <p:nvPr/>
        </p:nvGrpSpPr>
        <p:grpSpPr>
          <a:xfrm rot="-5400000">
            <a:off x="4538158" y="1958178"/>
            <a:ext cx="491046" cy="1088522"/>
            <a:chOff x="4943575" y="2516350"/>
            <a:chExt cx="98675" cy="81700"/>
          </a:xfrm>
        </p:grpSpPr>
        <p:sp>
          <p:nvSpPr>
            <p:cNvPr id="748" name="Google Shape;748;p91"/>
            <p:cNvSpPr/>
            <p:nvPr/>
          </p:nvSpPr>
          <p:spPr>
            <a:xfrm>
              <a:off x="5036450" y="2554750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91"/>
            <p:cNvSpPr/>
            <p:nvPr/>
          </p:nvSpPr>
          <p:spPr>
            <a:xfrm>
              <a:off x="5028150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91"/>
            <p:cNvSpPr/>
            <p:nvPr/>
          </p:nvSpPr>
          <p:spPr>
            <a:xfrm>
              <a:off x="50281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91"/>
            <p:cNvSpPr/>
            <p:nvPr/>
          </p:nvSpPr>
          <p:spPr>
            <a:xfrm>
              <a:off x="5028150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91"/>
            <p:cNvSpPr/>
            <p:nvPr/>
          </p:nvSpPr>
          <p:spPr>
            <a:xfrm>
              <a:off x="50197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91"/>
            <p:cNvSpPr/>
            <p:nvPr/>
          </p:nvSpPr>
          <p:spPr>
            <a:xfrm>
              <a:off x="5019675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91"/>
            <p:cNvSpPr/>
            <p:nvPr/>
          </p:nvSpPr>
          <p:spPr>
            <a:xfrm>
              <a:off x="50196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91"/>
            <p:cNvSpPr/>
            <p:nvPr/>
          </p:nvSpPr>
          <p:spPr>
            <a:xfrm>
              <a:off x="5019675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91"/>
            <p:cNvSpPr/>
            <p:nvPr/>
          </p:nvSpPr>
          <p:spPr>
            <a:xfrm>
              <a:off x="5019725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91"/>
            <p:cNvSpPr/>
            <p:nvPr/>
          </p:nvSpPr>
          <p:spPr>
            <a:xfrm>
              <a:off x="501120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91"/>
            <p:cNvSpPr/>
            <p:nvPr/>
          </p:nvSpPr>
          <p:spPr>
            <a:xfrm>
              <a:off x="501125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91"/>
            <p:cNvSpPr/>
            <p:nvPr/>
          </p:nvSpPr>
          <p:spPr>
            <a:xfrm>
              <a:off x="501120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91"/>
            <p:cNvSpPr/>
            <p:nvPr/>
          </p:nvSpPr>
          <p:spPr>
            <a:xfrm>
              <a:off x="501120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91"/>
            <p:cNvSpPr/>
            <p:nvPr/>
          </p:nvSpPr>
          <p:spPr>
            <a:xfrm>
              <a:off x="501120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91"/>
            <p:cNvSpPr/>
            <p:nvPr/>
          </p:nvSpPr>
          <p:spPr>
            <a:xfrm>
              <a:off x="501125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91"/>
            <p:cNvSpPr/>
            <p:nvPr/>
          </p:nvSpPr>
          <p:spPr>
            <a:xfrm>
              <a:off x="501120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91"/>
            <p:cNvSpPr/>
            <p:nvPr/>
          </p:nvSpPr>
          <p:spPr>
            <a:xfrm>
              <a:off x="5002725" y="2524100"/>
              <a:ext cx="5750" cy="4775"/>
            </a:xfrm>
            <a:custGeom>
              <a:rect b="b" l="l" r="r" t="t"/>
              <a:pathLst>
                <a:path extrusionOk="0" h="191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91"/>
            <p:cNvSpPr/>
            <p:nvPr/>
          </p:nvSpPr>
          <p:spPr>
            <a:xfrm>
              <a:off x="500272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91"/>
            <p:cNvSpPr/>
            <p:nvPr/>
          </p:nvSpPr>
          <p:spPr>
            <a:xfrm>
              <a:off x="500277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91"/>
            <p:cNvSpPr/>
            <p:nvPr/>
          </p:nvSpPr>
          <p:spPr>
            <a:xfrm>
              <a:off x="500272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91"/>
            <p:cNvSpPr/>
            <p:nvPr/>
          </p:nvSpPr>
          <p:spPr>
            <a:xfrm>
              <a:off x="500272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91"/>
            <p:cNvSpPr/>
            <p:nvPr/>
          </p:nvSpPr>
          <p:spPr>
            <a:xfrm>
              <a:off x="500272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91"/>
            <p:cNvSpPr/>
            <p:nvPr/>
          </p:nvSpPr>
          <p:spPr>
            <a:xfrm>
              <a:off x="500277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91"/>
            <p:cNvSpPr/>
            <p:nvPr/>
          </p:nvSpPr>
          <p:spPr>
            <a:xfrm>
              <a:off x="500272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91"/>
            <p:cNvSpPr/>
            <p:nvPr/>
          </p:nvSpPr>
          <p:spPr>
            <a:xfrm>
              <a:off x="5002725" y="2585575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91"/>
            <p:cNvSpPr/>
            <p:nvPr/>
          </p:nvSpPr>
          <p:spPr>
            <a:xfrm>
              <a:off x="4994250" y="25163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91"/>
            <p:cNvSpPr/>
            <p:nvPr/>
          </p:nvSpPr>
          <p:spPr>
            <a:xfrm>
              <a:off x="4994250" y="2524100"/>
              <a:ext cx="5750" cy="4775"/>
            </a:xfrm>
            <a:custGeom>
              <a:rect b="b" l="l" r="r" t="t"/>
              <a:pathLst>
                <a:path extrusionOk="0" h="191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91"/>
            <p:cNvSpPr/>
            <p:nvPr/>
          </p:nvSpPr>
          <p:spPr>
            <a:xfrm>
              <a:off x="499425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91"/>
            <p:cNvSpPr/>
            <p:nvPr/>
          </p:nvSpPr>
          <p:spPr>
            <a:xfrm>
              <a:off x="499430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91"/>
            <p:cNvSpPr/>
            <p:nvPr/>
          </p:nvSpPr>
          <p:spPr>
            <a:xfrm>
              <a:off x="499425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91"/>
            <p:cNvSpPr/>
            <p:nvPr/>
          </p:nvSpPr>
          <p:spPr>
            <a:xfrm>
              <a:off x="49942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91"/>
            <p:cNvSpPr/>
            <p:nvPr/>
          </p:nvSpPr>
          <p:spPr>
            <a:xfrm>
              <a:off x="499425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91"/>
            <p:cNvSpPr/>
            <p:nvPr/>
          </p:nvSpPr>
          <p:spPr>
            <a:xfrm>
              <a:off x="499430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91"/>
            <p:cNvSpPr/>
            <p:nvPr/>
          </p:nvSpPr>
          <p:spPr>
            <a:xfrm>
              <a:off x="499425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91"/>
            <p:cNvSpPr/>
            <p:nvPr/>
          </p:nvSpPr>
          <p:spPr>
            <a:xfrm>
              <a:off x="4994250" y="2585575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91"/>
            <p:cNvSpPr/>
            <p:nvPr/>
          </p:nvSpPr>
          <p:spPr>
            <a:xfrm>
              <a:off x="4994250" y="2593150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91"/>
            <p:cNvSpPr/>
            <p:nvPr/>
          </p:nvSpPr>
          <p:spPr>
            <a:xfrm>
              <a:off x="498577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91"/>
            <p:cNvSpPr/>
            <p:nvPr/>
          </p:nvSpPr>
          <p:spPr>
            <a:xfrm>
              <a:off x="49858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91"/>
            <p:cNvSpPr/>
            <p:nvPr/>
          </p:nvSpPr>
          <p:spPr>
            <a:xfrm>
              <a:off x="498577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91"/>
            <p:cNvSpPr/>
            <p:nvPr/>
          </p:nvSpPr>
          <p:spPr>
            <a:xfrm>
              <a:off x="49857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91"/>
            <p:cNvSpPr/>
            <p:nvPr/>
          </p:nvSpPr>
          <p:spPr>
            <a:xfrm>
              <a:off x="498577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91"/>
            <p:cNvSpPr/>
            <p:nvPr/>
          </p:nvSpPr>
          <p:spPr>
            <a:xfrm>
              <a:off x="498582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91"/>
            <p:cNvSpPr/>
            <p:nvPr/>
          </p:nvSpPr>
          <p:spPr>
            <a:xfrm>
              <a:off x="498577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91"/>
            <p:cNvSpPr/>
            <p:nvPr/>
          </p:nvSpPr>
          <p:spPr>
            <a:xfrm>
              <a:off x="497730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91"/>
            <p:cNvSpPr/>
            <p:nvPr/>
          </p:nvSpPr>
          <p:spPr>
            <a:xfrm>
              <a:off x="497735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91"/>
            <p:cNvSpPr/>
            <p:nvPr/>
          </p:nvSpPr>
          <p:spPr>
            <a:xfrm>
              <a:off x="497730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91"/>
            <p:cNvSpPr/>
            <p:nvPr/>
          </p:nvSpPr>
          <p:spPr>
            <a:xfrm>
              <a:off x="497730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91"/>
            <p:cNvSpPr/>
            <p:nvPr/>
          </p:nvSpPr>
          <p:spPr>
            <a:xfrm>
              <a:off x="497730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91"/>
            <p:cNvSpPr/>
            <p:nvPr/>
          </p:nvSpPr>
          <p:spPr>
            <a:xfrm>
              <a:off x="497735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91"/>
            <p:cNvSpPr/>
            <p:nvPr/>
          </p:nvSpPr>
          <p:spPr>
            <a:xfrm>
              <a:off x="497730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91"/>
            <p:cNvSpPr/>
            <p:nvPr/>
          </p:nvSpPr>
          <p:spPr>
            <a:xfrm>
              <a:off x="496882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91"/>
            <p:cNvSpPr/>
            <p:nvPr/>
          </p:nvSpPr>
          <p:spPr>
            <a:xfrm>
              <a:off x="4968875" y="2539400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91"/>
            <p:cNvSpPr/>
            <p:nvPr/>
          </p:nvSpPr>
          <p:spPr>
            <a:xfrm>
              <a:off x="496882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91"/>
            <p:cNvSpPr/>
            <p:nvPr/>
          </p:nvSpPr>
          <p:spPr>
            <a:xfrm>
              <a:off x="4968825" y="2554750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91"/>
            <p:cNvSpPr/>
            <p:nvPr/>
          </p:nvSpPr>
          <p:spPr>
            <a:xfrm>
              <a:off x="496882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91"/>
            <p:cNvSpPr/>
            <p:nvPr/>
          </p:nvSpPr>
          <p:spPr>
            <a:xfrm>
              <a:off x="496887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91"/>
            <p:cNvSpPr/>
            <p:nvPr/>
          </p:nvSpPr>
          <p:spPr>
            <a:xfrm>
              <a:off x="4968825" y="2577825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91"/>
            <p:cNvSpPr/>
            <p:nvPr/>
          </p:nvSpPr>
          <p:spPr>
            <a:xfrm>
              <a:off x="4960525" y="2531675"/>
              <a:ext cx="5625" cy="4900"/>
            </a:xfrm>
            <a:custGeom>
              <a:rect b="b" l="l" r="r" t="t"/>
              <a:pathLst>
                <a:path extrusionOk="0" h="196" w="225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91"/>
            <p:cNvSpPr/>
            <p:nvPr/>
          </p:nvSpPr>
          <p:spPr>
            <a:xfrm>
              <a:off x="496057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91"/>
            <p:cNvSpPr/>
            <p:nvPr/>
          </p:nvSpPr>
          <p:spPr>
            <a:xfrm>
              <a:off x="4960525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91"/>
            <p:cNvSpPr/>
            <p:nvPr/>
          </p:nvSpPr>
          <p:spPr>
            <a:xfrm>
              <a:off x="496052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91"/>
            <p:cNvSpPr/>
            <p:nvPr/>
          </p:nvSpPr>
          <p:spPr>
            <a:xfrm>
              <a:off x="4960525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91"/>
            <p:cNvSpPr/>
            <p:nvPr/>
          </p:nvSpPr>
          <p:spPr>
            <a:xfrm>
              <a:off x="4960575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91"/>
            <p:cNvSpPr/>
            <p:nvPr/>
          </p:nvSpPr>
          <p:spPr>
            <a:xfrm>
              <a:off x="496052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91"/>
            <p:cNvSpPr/>
            <p:nvPr/>
          </p:nvSpPr>
          <p:spPr>
            <a:xfrm>
              <a:off x="4952050" y="2531675"/>
              <a:ext cx="5625" cy="4900"/>
            </a:xfrm>
            <a:custGeom>
              <a:rect b="b" l="l" r="r" t="t"/>
              <a:pathLst>
                <a:path extrusionOk="0" h="196" w="225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91"/>
            <p:cNvSpPr/>
            <p:nvPr/>
          </p:nvSpPr>
          <p:spPr>
            <a:xfrm>
              <a:off x="495210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91"/>
            <p:cNvSpPr/>
            <p:nvPr/>
          </p:nvSpPr>
          <p:spPr>
            <a:xfrm>
              <a:off x="4952050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91"/>
            <p:cNvSpPr/>
            <p:nvPr/>
          </p:nvSpPr>
          <p:spPr>
            <a:xfrm>
              <a:off x="49520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91"/>
            <p:cNvSpPr/>
            <p:nvPr/>
          </p:nvSpPr>
          <p:spPr>
            <a:xfrm>
              <a:off x="4952050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91"/>
            <p:cNvSpPr/>
            <p:nvPr/>
          </p:nvSpPr>
          <p:spPr>
            <a:xfrm>
              <a:off x="4952100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91"/>
            <p:cNvSpPr/>
            <p:nvPr/>
          </p:nvSpPr>
          <p:spPr>
            <a:xfrm>
              <a:off x="495205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91"/>
            <p:cNvSpPr/>
            <p:nvPr/>
          </p:nvSpPr>
          <p:spPr>
            <a:xfrm>
              <a:off x="494357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91"/>
            <p:cNvSpPr/>
            <p:nvPr/>
          </p:nvSpPr>
          <p:spPr>
            <a:xfrm>
              <a:off x="49436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91"/>
            <p:cNvSpPr/>
            <p:nvPr/>
          </p:nvSpPr>
          <p:spPr>
            <a:xfrm>
              <a:off x="494357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91"/>
            <p:cNvSpPr/>
            <p:nvPr/>
          </p:nvSpPr>
          <p:spPr>
            <a:xfrm>
              <a:off x="49435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91"/>
            <p:cNvSpPr/>
            <p:nvPr/>
          </p:nvSpPr>
          <p:spPr>
            <a:xfrm>
              <a:off x="494357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91"/>
            <p:cNvSpPr/>
            <p:nvPr/>
          </p:nvSpPr>
          <p:spPr>
            <a:xfrm>
              <a:off x="494362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91"/>
            <p:cNvSpPr/>
            <p:nvPr/>
          </p:nvSpPr>
          <p:spPr>
            <a:xfrm>
              <a:off x="494357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26" name="Google Shape;826;p9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36950" y="2939187"/>
            <a:ext cx="4140375" cy="74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57725" y="2911751"/>
            <a:ext cx="2629948" cy="82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92"/>
          <p:cNvPicPr preferRelativeResize="0"/>
          <p:nvPr/>
        </p:nvPicPr>
        <p:blipFill rotWithShape="1">
          <a:blip r:embed="rId3">
            <a:alphaModFix/>
          </a:blip>
          <a:srcRect b="2846" l="15110" r="0" t="0"/>
          <a:stretch/>
        </p:blipFill>
        <p:spPr>
          <a:xfrm>
            <a:off x="5783350" y="1096532"/>
            <a:ext cx="2629950" cy="599391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2"/>
          <p:cNvSpPr txBox="1"/>
          <p:nvPr>
            <p:ph idx="4294967295" type="title"/>
          </p:nvPr>
        </p:nvSpPr>
        <p:spPr>
          <a:xfrm>
            <a:off x="385714" y="200961"/>
            <a:ext cx="6778800" cy="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Desafio</a:t>
            </a:r>
            <a:endParaRPr b="1" sz="2300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34" name="Google Shape;83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9290" y="3929826"/>
            <a:ext cx="1012710" cy="628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5" name="Google Shape;835;p92"/>
          <p:cNvGrpSpPr/>
          <p:nvPr/>
        </p:nvGrpSpPr>
        <p:grpSpPr>
          <a:xfrm>
            <a:off x="1536277" y="3988581"/>
            <a:ext cx="1059946" cy="511380"/>
            <a:chOff x="3658669" y="1128549"/>
            <a:chExt cx="1080585" cy="629700"/>
          </a:xfrm>
        </p:grpSpPr>
        <p:pic>
          <p:nvPicPr>
            <p:cNvPr id="836" name="Google Shape;836;p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8669" y="1128549"/>
              <a:ext cx="629700" cy="62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9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80226" y="1157438"/>
              <a:ext cx="559029" cy="571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8" name="Google Shape;838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3780" y="3929838"/>
            <a:ext cx="760624" cy="62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6587" y="3929376"/>
            <a:ext cx="760625" cy="6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7275" y="1093771"/>
            <a:ext cx="1759694" cy="62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14177" y="1088368"/>
            <a:ext cx="2081144" cy="54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2"/>
          <p:cNvPicPr preferRelativeResize="0"/>
          <p:nvPr/>
        </p:nvPicPr>
        <p:blipFill rotWithShape="1">
          <a:blip r:embed="rId11">
            <a:alphaModFix/>
          </a:blip>
          <a:srcRect b="2793" l="0" r="0" t="2176"/>
          <a:stretch/>
        </p:blipFill>
        <p:spPr>
          <a:xfrm>
            <a:off x="4324215" y="1096531"/>
            <a:ext cx="1681834" cy="62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92"/>
          <p:cNvPicPr preferRelativeResize="0"/>
          <p:nvPr/>
        </p:nvPicPr>
        <p:blipFill rotWithShape="1">
          <a:blip r:embed="rId12">
            <a:alphaModFix/>
          </a:blip>
          <a:srcRect b="0" l="25373" r="0" t="0"/>
          <a:stretch/>
        </p:blipFill>
        <p:spPr>
          <a:xfrm>
            <a:off x="3099331" y="1359972"/>
            <a:ext cx="1759694" cy="358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4" name="Google Shape;844;p92"/>
          <p:cNvGrpSpPr/>
          <p:nvPr/>
        </p:nvGrpSpPr>
        <p:grpSpPr>
          <a:xfrm rot="-5400000">
            <a:off x="4707004" y="1433776"/>
            <a:ext cx="257246" cy="1080597"/>
            <a:chOff x="4943575" y="2516350"/>
            <a:chExt cx="98675" cy="81700"/>
          </a:xfrm>
        </p:grpSpPr>
        <p:sp>
          <p:nvSpPr>
            <p:cNvPr id="845" name="Google Shape;845;p92"/>
            <p:cNvSpPr/>
            <p:nvPr/>
          </p:nvSpPr>
          <p:spPr>
            <a:xfrm>
              <a:off x="5036450" y="2554750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92"/>
            <p:cNvSpPr/>
            <p:nvPr/>
          </p:nvSpPr>
          <p:spPr>
            <a:xfrm>
              <a:off x="5028150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92"/>
            <p:cNvSpPr/>
            <p:nvPr/>
          </p:nvSpPr>
          <p:spPr>
            <a:xfrm>
              <a:off x="50281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92"/>
            <p:cNvSpPr/>
            <p:nvPr/>
          </p:nvSpPr>
          <p:spPr>
            <a:xfrm>
              <a:off x="5028150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92"/>
            <p:cNvSpPr/>
            <p:nvPr/>
          </p:nvSpPr>
          <p:spPr>
            <a:xfrm>
              <a:off x="50197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92"/>
            <p:cNvSpPr/>
            <p:nvPr/>
          </p:nvSpPr>
          <p:spPr>
            <a:xfrm>
              <a:off x="5019675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92"/>
            <p:cNvSpPr/>
            <p:nvPr/>
          </p:nvSpPr>
          <p:spPr>
            <a:xfrm>
              <a:off x="50196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92"/>
            <p:cNvSpPr/>
            <p:nvPr/>
          </p:nvSpPr>
          <p:spPr>
            <a:xfrm>
              <a:off x="5019675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92"/>
            <p:cNvSpPr/>
            <p:nvPr/>
          </p:nvSpPr>
          <p:spPr>
            <a:xfrm>
              <a:off x="5019725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92"/>
            <p:cNvSpPr/>
            <p:nvPr/>
          </p:nvSpPr>
          <p:spPr>
            <a:xfrm>
              <a:off x="501120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92"/>
            <p:cNvSpPr/>
            <p:nvPr/>
          </p:nvSpPr>
          <p:spPr>
            <a:xfrm>
              <a:off x="501125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92"/>
            <p:cNvSpPr/>
            <p:nvPr/>
          </p:nvSpPr>
          <p:spPr>
            <a:xfrm>
              <a:off x="501120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92"/>
            <p:cNvSpPr/>
            <p:nvPr/>
          </p:nvSpPr>
          <p:spPr>
            <a:xfrm>
              <a:off x="501120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92"/>
            <p:cNvSpPr/>
            <p:nvPr/>
          </p:nvSpPr>
          <p:spPr>
            <a:xfrm>
              <a:off x="501120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92"/>
            <p:cNvSpPr/>
            <p:nvPr/>
          </p:nvSpPr>
          <p:spPr>
            <a:xfrm>
              <a:off x="501125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92"/>
            <p:cNvSpPr/>
            <p:nvPr/>
          </p:nvSpPr>
          <p:spPr>
            <a:xfrm>
              <a:off x="501120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92"/>
            <p:cNvSpPr/>
            <p:nvPr/>
          </p:nvSpPr>
          <p:spPr>
            <a:xfrm>
              <a:off x="5002725" y="2524100"/>
              <a:ext cx="5750" cy="4775"/>
            </a:xfrm>
            <a:custGeom>
              <a:rect b="b" l="l" r="r" t="t"/>
              <a:pathLst>
                <a:path extrusionOk="0" h="191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92"/>
            <p:cNvSpPr/>
            <p:nvPr/>
          </p:nvSpPr>
          <p:spPr>
            <a:xfrm>
              <a:off x="500272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92"/>
            <p:cNvSpPr/>
            <p:nvPr/>
          </p:nvSpPr>
          <p:spPr>
            <a:xfrm>
              <a:off x="500277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92"/>
            <p:cNvSpPr/>
            <p:nvPr/>
          </p:nvSpPr>
          <p:spPr>
            <a:xfrm>
              <a:off x="500272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92"/>
            <p:cNvSpPr/>
            <p:nvPr/>
          </p:nvSpPr>
          <p:spPr>
            <a:xfrm>
              <a:off x="500272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92"/>
            <p:cNvSpPr/>
            <p:nvPr/>
          </p:nvSpPr>
          <p:spPr>
            <a:xfrm>
              <a:off x="500272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92"/>
            <p:cNvSpPr/>
            <p:nvPr/>
          </p:nvSpPr>
          <p:spPr>
            <a:xfrm>
              <a:off x="500277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92"/>
            <p:cNvSpPr/>
            <p:nvPr/>
          </p:nvSpPr>
          <p:spPr>
            <a:xfrm>
              <a:off x="500272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92"/>
            <p:cNvSpPr/>
            <p:nvPr/>
          </p:nvSpPr>
          <p:spPr>
            <a:xfrm>
              <a:off x="5002725" y="2585575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92"/>
            <p:cNvSpPr/>
            <p:nvPr/>
          </p:nvSpPr>
          <p:spPr>
            <a:xfrm>
              <a:off x="4994250" y="25163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92"/>
            <p:cNvSpPr/>
            <p:nvPr/>
          </p:nvSpPr>
          <p:spPr>
            <a:xfrm>
              <a:off x="4994250" y="2524100"/>
              <a:ext cx="5750" cy="4775"/>
            </a:xfrm>
            <a:custGeom>
              <a:rect b="b" l="l" r="r" t="t"/>
              <a:pathLst>
                <a:path extrusionOk="0" h="191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92"/>
            <p:cNvSpPr/>
            <p:nvPr/>
          </p:nvSpPr>
          <p:spPr>
            <a:xfrm>
              <a:off x="499425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92"/>
            <p:cNvSpPr/>
            <p:nvPr/>
          </p:nvSpPr>
          <p:spPr>
            <a:xfrm>
              <a:off x="499430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92"/>
            <p:cNvSpPr/>
            <p:nvPr/>
          </p:nvSpPr>
          <p:spPr>
            <a:xfrm>
              <a:off x="499425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92"/>
            <p:cNvSpPr/>
            <p:nvPr/>
          </p:nvSpPr>
          <p:spPr>
            <a:xfrm>
              <a:off x="49942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92"/>
            <p:cNvSpPr/>
            <p:nvPr/>
          </p:nvSpPr>
          <p:spPr>
            <a:xfrm>
              <a:off x="499425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92"/>
            <p:cNvSpPr/>
            <p:nvPr/>
          </p:nvSpPr>
          <p:spPr>
            <a:xfrm>
              <a:off x="499430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92"/>
            <p:cNvSpPr/>
            <p:nvPr/>
          </p:nvSpPr>
          <p:spPr>
            <a:xfrm>
              <a:off x="499425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92"/>
            <p:cNvSpPr/>
            <p:nvPr/>
          </p:nvSpPr>
          <p:spPr>
            <a:xfrm>
              <a:off x="4994250" y="2585575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92"/>
            <p:cNvSpPr/>
            <p:nvPr/>
          </p:nvSpPr>
          <p:spPr>
            <a:xfrm>
              <a:off x="4994250" y="2593150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92"/>
            <p:cNvSpPr/>
            <p:nvPr/>
          </p:nvSpPr>
          <p:spPr>
            <a:xfrm>
              <a:off x="498577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92"/>
            <p:cNvSpPr/>
            <p:nvPr/>
          </p:nvSpPr>
          <p:spPr>
            <a:xfrm>
              <a:off x="49858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92"/>
            <p:cNvSpPr/>
            <p:nvPr/>
          </p:nvSpPr>
          <p:spPr>
            <a:xfrm>
              <a:off x="498577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92"/>
            <p:cNvSpPr/>
            <p:nvPr/>
          </p:nvSpPr>
          <p:spPr>
            <a:xfrm>
              <a:off x="49857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92"/>
            <p:cNvSpPr/>
            <p:nvPr/>
          </p:nvSpPr>
          <p:spPr>
            <a:xfrm>
              <a:off x="498577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92"/>
            <p:cNvSpPr/>
            <p:nvPr/>
          </p:nvSpPr>
          <p:spPr>
            <a:xfrm>
              <a:off x="498582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92"/>
            <p:cNvSpPr/>
            <p:nvPr/>
          </p:nvSpPr>
          <p:spPr>
            <a:xfrm>
              <a:off x="498577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92"/>
            <p:cNvSpPr/>
            <p:nvPr/>
          </p:nvSpPr>
          <p:spPr>
            <a:xfrm>
              <a:off x="4977300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92"/>
            <p:cNvSpPr/>
            <p:nvPr/>
          </p:nvSpPr>
          <p:spPr>
            <a:xfrm>
              <a:off x="497735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92"/>
            <p:cNvSpPr/>
            <p:nvPr/>
          </p:nvSpPr>
          <p:spPr>
            <a:xfrm>
              <a:off x="4977300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92"/>
            <p:cNvSpPr/>
            <p:nvPr/>
          </p:nvSpPr>
          <p:spPr>
            <a:xfrm>
              <a:off x="497730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92"/>
            <p:cNvSpPr/>
            <p:nvPr/>
          </p:nvSpPr>
          <p:spPr>
            <a:xfrm>
              <a:off x="4977300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92"/>
            <p:cNvSpPr/>
            <p:nvPr/>
          </p:nvSpPr>
          <p:spPr>
            <a:xfrm>
              <a:off x="4977350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92"/>
            <p:cNvSpPr/>
            <p:nvPr/>
          </p:nvSpPr>
          <p:spPr>
            <a:xfrm>
              <a:off x="497730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92"/>
            <p:cNvSpPr/>
            <p:nvPr/>
          </p:nvSpPr>
          <p:spPr>
            <a:xfrm>
              <a:off x="496882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92"/>
            <p:cNvSpPr/>
            <p:nvPr/>
          </p:nvSpPr>
          <p:spPr>
            <a:xfrm>
              <a:off x="4968875" y="2539400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92"/>
            <p:cNvSpPr/>
            <p:nvPr/>
          </p:nvSpPr>
          <p:spPr>
            <a:xfrm>
              <a:off x="496882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92"/>
            <p:cNvSpPr/>
            <p:nvPr/>
          </p:nvSpPr>
          <p:spPr>
            <a:xfrm>
              <a:off x="4968825" y="2554750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92"/>
            <p:cNvSpPr/>
            <p:nvPr/>
          </p:nvSpPr>
          <p:spPr>
            <a:xfrm>
              <a:off x="496882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92"/>
            <p:cNvSpPr/>
            <p:nvPr/>
          </p:nvSpPr>
          <p:spPr>
            <a:xfrm>
              <a:off x="496887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92"/>
            <p:cNvSpPr/>
            <p:nvPr/>
          </p:nvSpPr>
          <p:spPr>
            <a:xfrm>
              <a:off x="4968825" y="2577825"/>
              <a:ext cx="5800" cy="4825"/>
            </a:xfrm>
            <a:custGeom>
              <a:rect b="b" l="l" r="r" t="t"/>
              <a:pathLst>
                <a:path extrusionOk="0" h="193" w="232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92"/>
            <p:cNvSpPr/>
            <p:nvPr/>
          </p:nvSpPr>
          <p:spPr>
            <a:xfrm>
              <a:off x="4960525" y="2531675"/>
              <a:ext cx="5625" cy="4900"/>
            </a:xfrm>
            <a:custGeom>
              <a:rect b="b" l="l" r="r" t="t"/>
              <a:pathLst>
                <a:path extrusionOk="0" h="196" w="225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92"/>
            <p:cNvSpPr/>
            <p:nvPr/>
          </p:nvSpPr>
          <p:spPr>
            <a:xfrm>
              <a:off x="496057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92"/>
            <p:cNvSpPr/>
            <p:nvPr/>
          </p:nvSpPr>
          <p:spPr>
            <a:xfrm>
              <a:off x="4960525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92"/>
            <p:cNvSpPr/>
            <p:nvPr/>
          </p:nvSpPr>
          <p:spPr>
            <a:xfrm>
              <a:off x="496052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92"/>
            <p:cNvSpPr/>
            <p:nvPr/>
          </p:nvSpPr>
          <p:spPr>
            <a:xfrm>
              <a:off x="4960525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92"/>
            <p:cNvSpPr/>
            <p:nvPr/>
          </p:nvSpPr>
          <p:spPr>
            <a:xfrm>
              <a:off x="4960575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92"/>
            <p:cNvSpPr/>
            <p:nvPr/>
          </p:nvSpPr>
          <p:spPr>
            <a:xfrm>
              <a:off x="496052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92"/>
            <p:cNvSpPr/>
            <p:nvPr/>
          </p:nvSpPr>
          <p:spPr>
            <a:xfrm>
              <a:off x="4952050" y="2531675"/>
              <a:ext cx="5625" cy="4900"/>
            </a:xfrm>
            <a:custGeom>
              <a:rect b="b" l="l" r="r" t="t"/>
              <a:pathLst>
                <a:path extrusionOk="0" h="196" w="225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92"/>
            <p:cNvSpPr/>
            <p:nvPr/>
          </p:nvSpPr>
          <p:spPr>
            <a:xfrm>
              <a:off x="4952100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92"/>
            <p:cNvSpPr/>
            <p:nvPr/>
          </p:nvSpPr>
          <p:spPr>
            <a:xfrm>
              <a:off x="4952050" y="2547175"/>
              <a:ext cx="5625" cy="4725"/>
            </a:xfrm>
            <a:custGeom>
              <a:rect b="b" l="l" r="r" t="t"/>
              <a:pathLst>
                <a:path extrusionOk="0" h="189" w="225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92"/>
            <p:cNvSpPr/>
            <p:nvPr/>
          </p:nvSpPr>
          <p:spPr>
            <a:xfrm>
              <a:off x="4952050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92"/>
            <p:cNvSpPr/>
            <p:nvPr/>
          </p:nvSpPr>
          <p:spPr>
            <a:xfrm>
              <a:off x="4952050" y="2562500"/>
              <a:ext cx="5625" cy="4800"/>
            </a:xfrm>
            <a:custGeom>
              <a:rect b="b" l="l" r="r" t="t"/>
              <a:pathLst>
                <a:path extrusionOk="0" h="192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92"/>
            <p:cNvSpPr/>
            <p:nvPr/>
          </p:nvSpPr>
          <p:spPr>
            <a:xfrm>
              <a:off x="4952100" y="2570225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92"/>
            <p:cNvSpPr/>
            <p:nvPr/>
          </p:nvSpPr>
          <p:spPr>
            <a:xfrm>
              <a:off x="4952050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92"/>
            <p:cNvSpPr/>
            <p:nvPr/>
          </p:nvSpPr>
          <p:spPr>
            <a:xfrm>
              <a:off x="4943575" y="2531675"/>
              <a:ext cx="5750" cy="4900"/>
            </a:xfrm>
            <a:custGeom>
              <a:rect b="b" l="l" r="r" t="t"/>
              <a:pathLst>
                <a:path extrusionOk="0" h="196" w="23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92"/>
            <p:cNvSpPr/>
            <p:nvPr/>
          </p:nvSpPr>
          <p:spPr>
            <a:xfrm>
              <a:off x="4943625" y="2539400"/>
              <a:ext cx="5575" cy="4750"/>
            </a:xfrm>
            <a:custGeom>
              <a:rect b="b" l="l" r="r" t="t"/>
              <a:pathLst>
                <a:path extrusionOk="0" h="190" w="223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92"/>
            <p:cNvSpPr/>
            <p:nvPr/>
          </p:nvSpPr>
          <p:spPr>
            <a:xfrm>
              <a:off x="4943575" y="2547175"/>
              <a:ext cx="5750" cy="4725"/>
            </a:xfrm>
            <a:custGeom>
              <a:rect b="b" l="l" r="r" t="t"/>
              <a:pathLst>
                <a:path extrusionOk="0" h="189" w="23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92"/>
            <p:cNvSpPr/>
            <p:nvPr/>
          </p:nvSpPr>
          <p:spPr>
            <a:xfrm>
              <a:off x="4943575" y="2554750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92"/>
            <p:cNvSpPr/>
            <p:nvPr/>
          </p:nvSpPr>
          <p:spPr>
            <a:xfrm>
              <a:off x="4943575" y="2562500"/>
              <a:ext cx="5750" cy="4800"/>
            </a:xfrm>
            <a:custGeom>
              <a:rect b="b" l="l" r="r" t="t"/>
              <a:pathLst>
                <a:path extrusionOk="0" h="192" w="23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92"/>
            <p:cNvSpPr/>
            <p:nvPr/>
          </p:nvSpPr>
          <p:spPr>
            <a:xfrm>
              <a:off x="4943625" y="2570225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92"/>
            <p:cNvSpPr/>
            <p:nvPr/>
          </p:nvSpPr>
          <p:spPr>
            <a:xfrm>
              <a:off x="4943575" y="2577825"/>
              <a:ext cx="5625" cy="4825"/>
            </a:xfrm>
            <a:custGeom>
              <a:rect b="b" l="l" r="r" t="t"/>
              <a:pathLst>
                <a:path extrusionOk="0" h="193" w="225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3" name="Google Shape;923;p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08350" y="3091587"/>
            <a:ext cx="4140375" cy="74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29125" y="3064151"/>
            <a:ext cx="2629948" cy="82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9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629125" y="2409325"/>
            <a:ext cx="2592750" cy="6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9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08350" y="2442625"/>
            <a:ext cx="4140375" cy="6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ARTO master templat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7BABCD18E4D04C8233B03085A644AA" ma:contentTypeVersion="14" ma:contentTypeDescription="Crear nuevo documento." ma:contentTypeScope="" ma:versionID="f840b2b4561e4563948623d17f108faa">
  <xsd:schema xmlns:xsd="http://www.w3.org/2001/XMLSchema" xmlns:xs="http://www.w3.org/2001/XMLSchema" xmlns:p="http://schemas.microsoft.com/office/2006/metadata/properties" xmlns:ns2="23ef8a26-2cbc-4b13-b0d7-3076a10ba601" xmlns:ns3="ce2f8130-1654-4ad8-ba74-5eaa07627db5" targetNamespace="http://schemas.microsoft.com/office/2006/metadata/properties" ma:root="true" ma:fieldsID="3f979a65ac90816cc17da00a873e90ba" ns2:_="" ns3:_="">
    <xsd:import namespace="23ef8a26-2cbc-4b13-b0d7-3076a10ba601"/>
    <xsd:import namespace="ce2f8130-1654-4ad8-ba74-5eaa07627d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f8a26-2cbc-4b13-b0d7-3076a10ba6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f96a7b0-de40-475d-a47c-c0a746cd1a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f8130-1654-4ad8-ba74-5eaa07627db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8e1a3a5-f694-42f5-a216-44afbb7a19bc}" ma:internalName="TaxCatchAll" ma:showField="CatchAllData" ma:web="ce2f8130-1654-4ad8-ba74-5eaa07627d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64D482-C98D-4E2B-8FFB-A189F913646D}"/>
</file>

<file path=customXml/itemProps2.xml><?xml version="1.0" encoding="utf-8"?>
<ds:datastoreItem xmlns:ds="http://schemas.openxmlformats.org/officeDocument/2006/customXml" ds:itemID="{9E8F924E-93EE-4515-841A-1AFFA110D7C5}"/>
</file>