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handoutMasterIdLst>
    <p:handoutMasterId r:id="rId22"/>
  </p:handoutMasterIdLst>
  <p:sldIdLst>
    <p:sldId id="256" r:id="rId5"/>
    <p:sldId id="266" r:id="rId6"/>
    <p:sldId id="262" r:id="rId7"/>
    <p:sldId id="274" r:id="rId8"/>
    <p:sldId id="275" r:id="rId9"/>
    <p:sldId id="282" r:id="rId10"/>
    <p:sldId id="271" r:id="rId11"/>
    <p:sldId id="272" r:id="rId12"/>
    <p:sldId id="273" r:id="rId13"/>
    <p:sldId id="268" r:id="rId14"/>
    <p:sldId id="283" r:id="rId15"/>
    <p:sldId id="276" r:id="rId16"/>
    <p:sldId id="281" r:id="rId17"/>
    <p:sldId id="279" r:id="rId18"/>
    <p:sldId id="280" r:id="rId19"/>
    <p:sldId id="269" r:id="rId20"/>
  </p:sldIdLst>
  <p:sldSz cx="9144000" cy="5143500" type="screen16x9"/>
  <p:notesSz cx="17348200" cy="9753600"/>
  <p:defaultTextStyle>
    <a:defPPr>
      <a:defRPr kern="0"/>
    </a:defPPr>
  </p:defaultTextStyle>
  <p:extLst>
    <p:ext uri="{EFAFB233-063F-42B5-8137-9DF3F51BA10A}">
      <p15:sldGuideLst xmlns:p15="http://schemas.microsoft.com/office/powerpoint/2012/main">
        <p15:guide id="1" orient="horz" pos="1519" userDrawn="1">
          <p15:clr>
            <a:srgbClr val="A4A3A4"/>
          </p15:clr>
        </p15:guide>
        <p15:guide id="2" pos="11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582"/>
    <a:srgbClr val="BF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DDBDE-F44B-5B60-B9FA-0824C1CF302D}" v="7" dt="2023-10-16T11:29:52.939"/>
    <p1510:client id="{6459D7A1-BC7C-FA71-D404-CEFD5E7B8531}" v="1" dt="2023-10-13T13:39:31.18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99" d="100"/>
          <a:sy n="99" d="100"/>
        </p:scale>
        <p:origin x="78" y="522"/>
      </p:cViewPr>
      <p:guideLst>
        <p:guide orient="horz" pos="1519"/>
        <p:guide pos="1139"/>
      </p:guideLst>
    </p:cSldViewPr>
  </p:slideViewPr>
  <p:notesTextViewPr>
    <p:cViewPr>
      <p:scale>
        <a:sx n="3" d="2"/>
        <a:sy n="3" d="2"/>
      </p:scale>
      <p:origin x="0" y="0"/>
    </p:cViewPr>
  </p:notesTextViewPr>
  <p:notesViewPr>
    <p:cSldViewPr>
      <p:cViewPr varScale="1">
        <p:scale>
          <a:sx n="83" d="100"/>
          <a:sy n="83" d="100"/>
        </p:scale>
        <p:origin x="11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Pablo Meza Recabarren" userId="S::jmeza@mbienes.cl::fa0fcf18-5dc8-413b-b6ca-a8b8272b92d7" providerId="AD" clId="Web-{372DDBDE-F44B-5B60-B9FA-0824C1CF302D}"/>
    <pc:docChg chg="modSld sldOrd">
      <pc:chgData name="Juan Pablo Meza Recabarren" userId="S::jmeza@mbienes.cl::fa0fcf18-5dc8-413b-b6ca-a8b8272b92d7" providerId="AD" clId="Web-{372DDBDE-F44B-5B60-B9FA-0824C1CF302D}" dt="2023-10-16T11:29:52.939" v="4"/>
      <pc:docMkLst>
        <pc:docMk/>
      </pc:docMkLst>
      <pc:sldChg chg="modSp">
        <pc:chgData name="Juan Pablo Meza Recabarren" userId="S::jmeza@mbienes.cl::fa0fcf18-5dc8-413b-b6ca-a8b8272b92d7" providerId="AD" clId="Web-{372DDBDE-F44B-5B60-B9FA-0824C1CF302D}" dt="2023-10-16T11:23:36.866" v="3" actId="1076"/>
        <pc:sldMkLst>
          <pc:docMk/>
          <pc:sldMk cId="0" sldId="256"/>
        </pc:sldMkLst>
        <pc:spChg chg="mod">
          <ac:chgData name="Juan Pablo Meza Recabarren" userId="S::jmeza@mbienes.cl::fa0fcf18-5dc8-413b-b6ca-a8b8272b92d7" providerId="AD" clId="Web-{372DDBDE-F44B-5B60-B9FA-0824C1CF302D}" dt="2023-10-16T11:23:36.866" v="3" actId="1076"/>
          <ac:spMkLst>
            <pc:docMk/>
            <pc:sldMk cId="0" sldId="256"/>
            <ac:spMk id="4" creationId="{00000000-0000-0000-0000-000000000000}"/>
          </ac:spMkLst>
        </pc:spChg>
      </pc:sldChg>
      <pc:sldChg chg="ord">
        <pc:chgData name="Juan Pablo Meza Recabarren" userId="S::jmeza@mbienes.cl::fa0fcf18-5dc8-413b-b6ca-a8b8272b92d7" providerId="AD" clId="Web-{372DDBDE-F44B-5B60-B9FA-0824C1CF302D}" dt="2023-10-16T11:29:52.939" v="4"/>
        <pc:sldMkLst>
          <pc:docMk/>
          <pc:sldMk cId="937404129" sldId="280"/>
        </pc:sldMkLst>
      </pc:sldChg>
    </pc:docChg>
  </pc:docChgLst>
  <pc:docChgLst>
    <pc:chgData name="Maria Céspedes Sepulveda" userId="S::mcespedes@mbienes.cl::84c4ceec-1d99-477a-9313-9d5f2df3639a" providerId="AD" clId="Web-{6459D7A1-BC7C-FA71-D404-CEFD5E7B8531}"/>
    <pc:docChg chg="sldOrd">
      <pc:chgData name="Maria Céspedes Sepulveda" userId="S::mcespedes@mbienes.cl::84c4ceec-1d99-477a-9313-9d5f2df3639a" providerId="AD" clId="Web-{6459D7A1-BC7C-FA71-D404-CEFD5E7B8531}" dt="2023-10-13T13:39:31.185" v="0"/>
      <pc:docMkLst>
        <pc:docMk/>
      </pc:docMkLst>
      <pc:sldChg chg="ord">
        <pc:chgData name="Maria Céspedes Sepulveda" userId="S::mcespedes@mbienes.cl::84c4ceec-1d99-477a-9313-9d5f2df3639a" providerId="AD" clId="Web-{6459D7A1-BC7C-FA71-D404-CEFD5E7B8531}" dt="2023-10-13T13:39:31.185" v="0"/>
        <pc:sldMkLst>
          <pc:docMk/>
          <pc:sldMk cId="937404129"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516813" cy="488950"/>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9826625" y="0"/>
            <a:ext cx="7516813" cy="488950"/>
          </a:xfrm>
          <a:prstGeom prst="rect">
            <a:avLst/>
          </a:prstGeom>
        </p:spPr>
        <p:txBody>
          <a:bodyPr vert="horz" lIns="91440" tIns="45720" rIns="91440" bIns="45720" rtlCol="0"/>
          <a:lstStyle>
            <a:lvl1pPr algn="r">
              <a:defRPr sz="1200"/>
            </a:lvl1pPr>
          </a:lstStyle>
          <a:p>
            <a:fld id="{5F4ED176-E2CB-441C-B006-30A224786F9D}" type="datetimeFigureOut">
              <a:rPr lang="es-CL" smtClean="0"/>
              <a:t>16-10-2023</a:t>
            </a:fld>
            <a:endParaRPr lang="es-CL"/>
          </a:p>
        </p:txBody>
      </p:sp>
      <p:sp>
        <p:nvSpPr>
          <p:cNvPr id="4" name="Marcador de pie de página 3"/>
          <p:cNvSpPr>
            <a:spLocks noGrp="1"/>
          </p:cNvSpPr>
          <p:nvPr>
            <p:ph type="ftr" sz="quarter" idx="2"/>
          </p:nvPr>
        </p:nvSpPr>
        <p:spPr>
          <a:xfrm>
            <a:off x="0" y="9264650"/>
            <a:ext cx="7516813" cy="488950"/>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9826625" y="9264650"/>
            <a:ext cx="7516813" cy="488950"/>
          </a:xfrm>
          <a:prstGeom prst="rect">
            <a:avLst/>
          </a:prstGeom>
        </p:spPr>
        <p:txBody>
          <a:bodyPr vert="horz" lIns="91440" tIns="45720" rIns="91440" bIns="45720" rtlCol="0" anchor="b"/>
          <a:lstStyle>
            <a:lvl1pPr algn="r">
              <a:defRPr sz="1200"/>
            </a:lvl1pPr>
          </a:lstStyle>
          <a:p>
            <a:fld id="{DBACE4AB-8350-4E9F-9BAB-6B34BBA35C08}" type="slidenum">
              <a:rPr lang="es-CL" smtClean="0"/>
              <a:t>‹Nº›</a:t>
            </a:fld>
            <a:endParaRPr lang="es-CL"/>
          </a:p>
        </p:txBody>
      </p:sp>
    </p:spTree>
    <p:extLst>
      <p:ext uri="{BB962C8B-B14F-4D97-AF65-F5344CB8AC3E}">
        <p14:creationId xmlns:p14="http://schemas.microsoft.com/office/powerpoint/2010/main" val="299994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516813" cy="488950"/>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9826625" y="0"/>
            <a:ext cx="7516813" cy="488950"/>
          </a:xfrm>
          <a:prstGeom prst="rect">
            <a:avLst/>
          </a:prstGeom>
        </p:spPr>
        <p:txBody>
          <a:bodyPr vert="horz" lIns="91440" tIns="45720" rIns="91440" bIns="45720" rtlCol="0"/>
          <a:lstStyle>
            <a:lvl1pPr algn="r">
              <a:defRPr sz="1200"/>
            </a:lvl1pPr>
          </a:lstStyle>
          <a:p>
            <a:fld id="{F5FBB873-AEFA-48B7-99C9-2CCCA91F534D}" type="datetimeFigureOut">
              <a:rPr lang="es-CL" smtClean="0"/>
              <a:t>16-10-2023</a:t>
            </a:fld>
            <a:endParaRPr lang="es-CL"/>
          </a:p>
        </p:txBody>
      </p:sp>
      <p:sp>
        <p:nvSpPr>
          <p:cNvPr id="4" name="Marcador de imagen de diapositiva 3"/>
          <p:cNvSpPr>
            <a:spLocks noGrp="1" noRot="1" noChangeAspect="1"/>
          </p:cNvSpPr>
          <p:nvPr>
            <p:ph type="sldImg" idx="2"/>
          </p:nvPr>
        </p:nvSpPr>
        <p:spPr>
          <a:xfrm>
            <a:off x="5746750" y="1219200"/>
            <a:ext cx="5854700" cy="329247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1735138" y="4694238"/>
            <a:ext cx="13877925" cy="3840162"/>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264650"/>
            <a:ext cx="7516813" cy="488950"/>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9826625" y="9264650"/>
            <a:ext cx="7516813" cy="488950"/>
          </a:xfrm>
          <a:prstGeom prst="rect">
            <a:avLst/>
          </a:prstGeom>
        </p:spPr>
        <p:txBody>
          <a:bodyPr vert="horz" lIns="91440" tIns="45720" rIns="91440" bIns="45720" rtlCol="0" anchor="b"/>
          <a:lstStyle>
            <a:lvl1pPr algn="r">
              <a:defRPr sz="1200"/>
            </a:lvl1pPr>
          </a:lstStyle>
          <a:p>
            <a:fld id="{CDB60F76-9029-40D3-AD6C-685B08C69816}" type="slidenum">
              <a:rPr lang="es-CL" smtClean="0"/>
              <a:t>‹Nº›</a:t>
            </a:fld>
            <a:endParaRPr lang="es-CL"/>
          </a:p>
        </p:txBody>
      </p:sp>
    </p:spTree>
    <p:extLst>
      <p:ext uri="{BB962C8B-B14F-4D97-AF65-F5344CB8AC3E}">
        <p14:creationId xmlns:p14="http://schemas.microsoft.com/office/powerpoint/2010/main" val="3000096364"/>
      </p:ext>
    </p:extLst>
  </p:cSld>
  <p:clrMap bg1="lt1" tx1="dk1" bg2="lt2" tx2="dk2" accent1="accent1" accent2="accent2" accent3="accent3" accent4="accent4" accent5="accent5" accent6="accent6" hlink="hlink" folHlink="folHlink"/>
  <p:notesStyle>
    <a:lvl1pPr marL="0" algn="l" defTabSz="482163" rtl="0" eaLnBrk="1" latinLnBrk="0" hangingPunct="1">
      <a:defRPr sz="633" kern="1200">
        <a:solidFill>
          <a:schemeClr val="tx1"/>
        </a:solidFill>
        <a:latin typeface="+mn-lt"/>
        <a:ea typeface="+mn-ea"/>
        <a:cs typeface="+mn-cs"/>
      </a:defRPr>
    </a:lvl1pPr>
    <a:lvl2pPr marL="241082" algn="l" defTabSz="482163" rtl="0" eaLnBrk="1" latinLnBrk="0" hangingPunct="1">
      <a:defRPr sz="633" kern="1200">
        <a:solidFill>
          <a:schemeClr val="tx1"/>
        </a:solidFill>
        <a:latin typeface="+mn-lt"/>
        <a:ea typeface="+mn-ea"/>
        <a:cs typeface="+mn-cs"/>
      </a:defRPr>
    </a:lvl2pPr>
    <a:lvl3pPr marL="482163" algn="l" defTabSz="482163" rtl="0" eaLnBrk="1" latinLnBrk="0" hangingPunct="1">
      <a:defRPr sz="633" kern="1200">
        <a:solidFill>
          <a:schemeClr val="tx1"/>
        </a:solidFill>
        <a:latin typeface="+mn-lt"/>
        <a:ea typeface="+mn-ea"/>
        <a:cs typeface="+mn-cs"/>
      </a:defRPr>
    </a:lvl3pPr>
    <a:lvl4pPr marL="723245" algn="l" defTabSz="482163" rtl="0" eaLnBrk="1" latinLnBrk="0" hangingPunct="1">
      <a:defRPr sz="633" kern="1200">
        <a:solidFill>
          <a:schemeClr val="tx1"/>
        </a:solidFill>
        <a:latin typeface="+mn-lt"/>
        <a:ea typeface="+mn-ea"/>
        <a:cs typeface="+mn-cs"/>
      </a:defRPr>
    </a:lvl4pPr>
    <a:lvl5pPr marL="964326" algn="l" defTabSz="482163" rtl="0" eaLnBrk="1" latinLnBrk="0" hangingPunct="1">
      <a:defRPr sz="633" kern="1200">
        <a:solidFill>
          <a:schemeClr val="tx1"/>
        </a:solidFill>
        <a:latin typeface="+mn-lt"/>
        <a:ea typeface="+mn-ea"/>
        <a:cs typeface="+mn-cs"/>
      </a:defRPr>
    </a:lvl5pPr>
    <a:lvl6pPr marL="1205408" algn="l" defTabSz="482163" rtl="0" eaLnBrk="1" latinLnBrk="0" hangingPunct="1">
      <a:defRPr sz="633" kern="1200">
        <a:solidFill>
          <a:schemeClr val="tx1"/>
        </a:solidFill>
        <a:latin typeface="+mn-lt"/>
        <a:ea typeface="+mn-ea"/>
        <a:cs typeface="+mn-cs"/>
      </a:defRPr>
    </a:lvl6pPr>
    <a:lvl7pPr marL="1446489" algn="l" defTabSz="482163" rtl="0" eaLnBrk="1" latinLnBrk="0" hangingPunct="1">
      <a:defRPr sz="633" kern="1200">
        <a:solidFill>
          <a:schemeClr val="tx1"/>
        </a:solidFill>
        <a:latin typeface="+mn-lt"/>
        <a:ea typeface="+mn-ea"/>
        <a:cs typeface="+mn-cs"/>
      </a:defRPr>
    </a:lvl7pPr>
    <a:lvl8pPr marL="1687571" algn="l" defTabSz="482163" rtl="0" eaLnBrk="1" latinLnBrk="0" hangingPunct="1">
      <a:defRPr sz="633" kern="1200">
        <a:solidFill>
          <a:schemeClr val="tx1"/>
        </a:solidFill>
        <a:latin typeface="+mn-lt"/>
        <a:ea typeface="+mn-ea"/>
        <a:cs typeface="+mn-cs"/>
      </a:defRPr>
    </a:lvl8pPr>
    <a:lvl9pPr marL="1928652" algn="l" defTabSz="482163" rtl="0" eaLnBrk="1" latinLnBrk="0" hangingPunct="1">
      <a:defRPr sz="63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86368" y="160916"/>
            <a:ext cx="8771258" cy="4821669"/>
          </a:xfrm>
          <a:prstGeom prst="rect">
            <a:avLst/>
          </a:prstGeom>
        </p:spPr>
      </p:pic>
      <p:pic>
        <p:nvPicPr>
          <p:cNvPr id="17" name="bg object 17"/>
          <p:cNvPicPr/>
          <p:nvPr/>
        </p:nvPicPr>
        <p:blipFill>
          <a:blip r:embed="rId3" cstate="print"/>
          <a:stretch>
            <a:fillRect/>
          </a:stretch>
        </p:blipFill>
        <p:spPr>
          <a:xfrm>
            <a:off x="3128761" y="170238"/>
            <a:ext cx="3484339" cy="1692345"/>
          </a:xfrm>
          <a:prstGeom prst="rect">
            <a:avLst/>
          </a:prstGeom>
        </p:spPr>
      </p:pic>
      <p:sp>
        <p:nvSpPr>
          <p:cNvPr id="18" name="bg object 18"/>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9" name="bg object 19"/>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sp>
        <p:nvSpPr>
          <p:cNvPr id="20" name="bg object 20"/>
          <p:cNvSpPr/>
          <p:nvPr/>
        </p:nvSpPr>
        <p:spPr>
          <a:xfrm>
            <a:off x="1168101" y="2267025"/>
            <a:ext cx="6807795" cy="609451"/>
          </a:xfrm>
          <a:custGeom>
            <a:avLst/>
            <a:gdLst/>
            <a:ahLst/>
            <a:cxnLst/>
            <a:rect l="l" t="t" r="r" b="b"/>
            <a:pathLst>
              <a:path w="12915900" h="1155700">
                <a:moveTo>
                  <a:pt x="12721513" y="0"/>
                </a:moveTo>
                <a:lnTo>
                  <a:pt x="194386" y="0"/>
                </a:lnTo>
                <a:lnTo>
                  <a:pt x="149816" y="5134"/>
                </a:lnTo>
                <a:lnTo>
                  <a:pt x="108901" y="19758"/>
                </a:lnTo>
                <a:lnTo>
                  <a:pt x="72808" y="42705"/>
                </a:lnTo>
                <a:lnTo>
                  <a:pt x="42705" y="72808"/>
                </a:lnTo>
                <a:lnTo>
                  <a:pt x="19758" y="108901"/>
                </a:lnTo>
                <a:lnTo>
                  <a:pt x="5134" y="149816"/>
                </a:lnTo>
                <a:lnTo>
                  <a:pt x="0" y="194386"/>
                </a:lnTo>
                <a:lnTo>
                  <a:pt x="0" y="961313"/>
                </a:lnTo>
                <a:lnTo>
                  <a:pt x="5134" y="1005883"/>
                </a:lnTo>
                <a:lnTo>
                  <a:pt x="19758" y="1046798"/>
                </a:lnTo>
                <a:lnTo>
                  <a:pt x="42705" y="1082891"/>
                </a:lnTo>
                <a:lnTo>
                  <a:pt x="72808" y="1112994"/>
                </a:lnTo>
                <a:lnTo>
                  <a:pt x="108901" y="1135941"/>
                </a:lnTo>
                <a:lnTo>
                  <a:pt x="149816" y="1150565"/>
                </a:lnTo>
                <a:lnTo>
                  <a:pt x="194386" y="1155700"/>
                </a:lnTo>
                <a:lnTo>
                  <a:pt x="12721513" y="1155700"/>
                </a:lnTo>
                <a:lnTo>
                  <a:pt x="12766083" y="1150565"/>
                </a:lnTo>
                <a:lnTo>
                  <a:pt x="12806998" y="1135941"/>
                </a:lnTo>
                <a:lnTo>
                  <a:pt x="12843091" y="1112994"/>
                </a:lnTo>
                <a:lnTo>
                  <a:pt x="12873194" y="1082891"/>
                </a:lnTo>
                <a:lnTo>
                  <a:pt x="12896141" y="1046798"/>
                </a:lnTo>
                <a:lnTo>
                  <a:pt x="12910765" y="1005883"/>
                </a:lnTo>
                <a:lnTo>
                  <a:pt x="12915900" y="961313"/>
                </a:lnTo>
                <a:lnTo>
                  <a:pt x="12915900" y="194386"/>
                </a:lnTo>
                <a:lnTo>
                  <a:pt x="12910765" y="149816"/>
                </a:lnTo>
                <a:lnTo>
                  <a:pt x="12896141" y="108901"/>
                </a:lnTo>
                <a:lnTo>
                  <a:pt x="12873194" y="72808"/>
                </a:lnTo>
                <a:lnTo>
                  <a:pt x="12843091" y="42705"/>
                </a:lnTo>
                <a:lnTo>
                  <a:pt x="12806998" y="19758"/>
                </a:lnTo>
                <a:lnTo>
                  <a:pt x="12766083" y="5134"/>
                </a:lnTo>
                <a:lnTo>
                  <a:pt x="12721513" y="0"/>
                </a:lnTo>
                <a:close/>
              </a:path>
            </a:pathLst>
          </a:custGeom>
          <a:solidFill>
            <a:srgbClr val="EB455F"/>
          </a:solidFill>
        </p:spPr>
        <p:txBody>
          <a:bodyPr wrap="square" lIns="0" tIns="0" rIns="0" bIns="0" rtlCol="0"/>
          <a:lstStyle/>
          <a:p>
            <a:endParaRPr/>
          </a:p>
        </p:txBody>
      </p:sp>
      <p:sp>
        <p:nvSpPr>
          <p:cNvPr id="21" name="bg object 21"/>
          <p:cNvSpPr/>
          <p:nvPr/>
        </p:nvSpPr>
        <p:spPr>
          <a:xfrm>
            <a:off x="7689999" y="397516"/>
            <a:ext cx="174713" cy="217995"/>
          </a:xfrm>
          <a:custGeom>
            <a:avLst/>
            <a:gdLst/>
            <a:ahLst/>
            <a:cxnLst/>
            <a:rect l="l" t="t" r="r" b="b"/>
            <a:pathLst>
              <a:path w="331469" h="413384">
                <a:moveTo>
                  <a:pt x="85762" y="204409"/>
                </a:moveTo>
                <a:lnTo>
                  <a:pt x="56497" y="252258"/>
                </a:lnTo>
                <a:lnTo>
                  <a:pt x="32300" y="300563"/>
                </a:lnTo>
                <a:lnTo>
                  <a:pt x="13273" y="348651"/>
                </a:lnTo>
                <a:lnTo>
                  <a:pt x="0" y="394191"/>
                </a:lnTo>
                <a:lnTo>
                  <a:pt x="4903" y="405969"/>
                </a:lnTo>
                <a:lnTo>
                  <a:pt x="13100" y="408890"/>
                </a:lnTo>
                <a:lnTo>
                  <a:pt x="23097" y="411296"/>
                </a:lnTo>
                <a:lnTo>
                  <a:pt x="33509" y="412725"/>
                </a:lnTo>
                <a:lnTo>
                  <a:pt x="44296" y="413197"/>
                </a:lnTo>
                <a:lnTo>
                  <a:pt x="72666" y="410289"/>
                </a:lnTo>
                <a:lnTo>
                  <a:pt x="102516" y="401720"/>
                </a:lnTo>
                <a:lnTo>
                  <a:pt x="133229" y="387726"/>
                </a:lnTo>
                <a:lnTo>
                  <a:pt x="164184" y="368544"/>
                </a:lnTo>
                <a:lnTo>
                  <a:pt x="155499" y="364566"/>
                </a:lnTo>
                <a:lnTo>
                  <a:pt x="147173" y="359884"/>
                </a:lnTo>
                <a:lnTo>
                  <a:pt x="108881" y="321174"/>
                </a:lnTo>
                <a:lnTo>
                  <a:pt x="86085" y="248100"/>
                </a:lnTo>
                <a:lnTo>
                  <a:pt x="85762" y="204409"/>
                </a:lnTo>
                <a:close/>
              </a:path>
              <a:path w="331469" h="413384">
                <a:moveTo>
                  <a:pt x="309894" y="0"/>
                </a:moveTo>
                <a:lnTo>
                  <a:pt x="269723" y="22014"/>
                </a:lnTo>
                <a:lnTo>
                  <a:pt x="229137" y="49971"/>
                </a:lnTo>
                <a:lnTo>
                  <a:pt x="189210" y="83379"/>
                </a:lnTo>
                <a:lnTo>
                  <a:pt x="150537" y="122010"/>
                </a:lnTo>
                <a:lnTo>
                  <a:pt x="113715" y="165636"/>
                </a:lnTo>
                <a:lnTo>
                  <a:pt x="87629" y="201615"/>
                </a:lnTo>
                <a:lnTo>
                  <a:pt x="91316" y="206987"/>
                </a:lnTo>
                <a:lnTo>
                  <a:pt x="134070" y="238552"/>
                </a:lnTo>
                <a:lnTo>
                  <a:pt x="169328" y="244173"/>
                </a:lnTo>
                <a:lnTo>
                  <a:pt x="202187" y="240308"/>
                </a:lnTo>
                <a:lnTo>
                  <a:pt x="272505" y="210483"/>
                </a:lnTo>
                <a:lnTo>
                  <a:pt x="308050" y="185258"/>
                </a:lnTo>
                <a:lnTo>
                  <a:pt x="324949" y="131588"/>
                </a:lnTo>
                <a:lnTo>
                  <a:pt x="331201" y="81229"/>
                </a:lnTo>
                <a:lnTo>
                  <a:pt x="326458" y="36504"/>
                </a:lnTo>
                <a:lnTo>
                  <a:pt x="310571" y="187"/>
                </a:lnTo>
                <a:lnTo>
                  <a:pt x="309894" y="0"/>
                </a:lnTo>
                <a:close/>
              </a:path>
            </a:pathLst>
          </a:custGeom>
          <a:solidFill>
            <a:srgbClr val="CAD6E1"/>
          </a:solidFill>
        </p:spPr>
        <p:txBody>
          <a:bodyPr wrap="square" lIns="0" tIns="0" rIns="0" bIns="0" rtlCol="0"/>
          <a:lstStyle/>
          <a:p>
            <a:endParaRPr/>
          </a:p>
        </p:txBody>
      </p:sp>
      <p:sp>
        <p:nvSpPr>
          <p:cNvPr id="22" name="bg object 22"/>
          <p:cNvSpPr/>
          <p:nvPr/>
        </p:nvSpPr>
        <p:spPr>
          <a:xfrm>
            <a:off x="7758990" y="452298"/>
            <a:ext cx="205840" cy="247129"/>
          </a:xfrm>
          <a:custGeom>
            <a:avLst/>
            <a:gdLst/>
            <a:ahLst/>
            <a:cxnLst/>
            <a:rect l="l" t="t" r="r" b="b"/>
            <a:pathLst>
              <a:path w="390525" h="468630">
                <a:moveTo>
                  <a:pt x="332316" y="0"/>
                </a:moveTo>
                <a:lnTo>
                  <a:pt x="325252" y="76455"/>
                </a:lnTo>
                <a:lnTo>
                  <a:pt x="310998" y="126160"/>
                </a:lnTo>
                <a:lnTo>
                  <a:pt x="289806" y="176980"/>
                </a:lnTo>
                <a:lnTo>
                  <a:pt x="261843" y="227802"/>
                </a:lnTo>
                <a:lnTo>
                  <a:pt x="227277" y="277513"/>
                </a:lnTo>
                <a:lnTo>
                  <a:pt x="188003" y="323069"/>
                </a:lnTo>
                <a:lnTo>
                  <a:pt x="146468" y="361910"/>
                </a:lnTo>
                <a:lnTo>
                  <a:pt x="103664" y="393653"/>
                </a:lnTo>
                <a:lnTo>
                  <a:pt x="60584" y="417913"/>
                </a:lnTo>
                <a:lnTo>
                  <a:pt x="18220" y="434307"/>
                </a:lnTo>
                <a:lnTo>
                  <a:pt x="0" y="437956"/>
                </a:lnTo>
                <a:lnTo>
                  <a:pt x="26688" y="451049"/>
                </a:lnTo>
                <a:lnTo>
                  <a:pt x="70680" y="463569"/>
                </a:lnTo>
                <a:lnTo>
                  <a:pt x="115587" y="468063"/>
                </a:lnTo>
                <a:lnTo>
                  <a:pt x="121390" y="468063"/>
                </a:lnTo>
                <a:lnTo>
                  <a:pt x="167451" y="463369"/>
                </a:lnTo>
                <a:lnTo>
                  <a:pt x="212226" y="450396"/>
                </a:lnTo>
                <a:lnTo>
                  <a:pt x="254640" y="429253"/>
                </a:lnTo>
                <a:lnTo>
                  <a:pt x="293617" y="400049"/>
                </a:lnTo>
                <a:lnTo>
                  <a:pt x="328083" y="362894"/>
                </a:lnTo>
                <a:lnTo>
                  <a:pt x="353443" y="324220"/>
                </a:lnTo>
                <a:lnTo>
                  <a:pt x="372165" y="282825"/>
                </a:lnTo>
                <a:lnTo>
                  <a:pt x="384322" y="239549"/>
                </a:lnTo>
                <a:lnTo>
                  <a:pt x="389990" y="195232"/>
                </a:lnTo>
                <a:lnTo>
                  <a:pt x="389243" y="150715"/>
                </a:lnTo>
                <a:lnTo>
                  <a:pt x="382155" y="106838"/>
                </a:lnTo>
                <a:lnTo>
                  <a:pt x="368801" y="64442"/>
                </a:lnTo>
                <a:lnTo>
                  <a:pt x="349256" y="24366"/>
                </a:lnTo>
                <a:lnTo>
                  <a:pt x="332316" y="0"/>
                </a:lnTo>
                <a:close/>
              </a:path>
            </a:pathLst>
          </a:custGeom>
          <a:solidFill>
            <a:srgbClr val="094582"/>
          </a:solidFill>
        </p:spPr>
        <p:txBody>
          <a:bodyPr wrap="square" lIns="0" tIns="0" rIns="0" bIns="0" rtlCol="0"/>
          <a:lstStyle/>
          <a:p>
            <a:endParaRPr/>
          </a:p>
        </p:txBody>
      </p:sp>
      <p:sp>
        <p:nvSpPr>
          <p:cNvPr id="23" name="bg object 23"/>
          <p:cNvSpPr/>
          <p:nvPr/>
        </p:nvSpPr>
        <p:spPr>
          <a:xfrm>
            <a:off x="7735206" y="425601"/>
            <a:ext cx="199481" cy="171450"/>
          </a:xfrm>
          <a:custGeom>
            <a:avLst/>
            <a:gdLst/>
            <a:ahLst/>
            <a:cxnLst/>
            <a:rect l="l" t="t" r="r" b="b"/>
            <a:pathLst>
              <a:path w="378459" h="325119">
                <a:moveTo>
                  <a:pt x="406" y="145997"/>
                </a:moveTo>
                <a:lnTo>
                  <a:pt x="205" y="148372"/>
                </a:lnTo>
                <a:lnTo>
                  <a:pt x="0" y="151154"/>
                </a:lnTo>
                <a:lnTo>
                  <a:pt x="1866" y="148372"/>
                </a:lnTo>
                <a:lnTo>
                  <a:pt x="406" y="145997"/>
                </a:lnTo>
                <a:close/>
              </a:path>
              <a:path w="378459" h="325119">
                <a:moveTo>
                  <a:pt x="329983" y="0"/>
                </a:moveTo>
                <a:lnTo>
                  <a:pt x="300608" y="47685"/>
                </a:lnTo>
                <a:lnTo>
                  <a:pt x="273083" y="82741"/>
                </a:lnTo>
                <a:lnTo>
                  <a:pt x="239623" y="117101"/>
                </a:lnTo>
                <a:lnTo>
                  <a:pt x="222288" y="132015"/>
                </a:lnTo>
                <a:lnTo>
                  <a:pt x="210937" y="157374"/>
                </a:lnTo>
                <a:lnTo>
                  <a:pt x="181736" y="207806"/>
                </a:lnTo>
                <a:lnTo>
                  <a:pt x="143705" y="256715"/>
                </a:lnTo>
                <a:lnTo>
                  <a:pt x="100702" y="298241"/>
                </a:lnTo>
                <a:lnTo>
                  <a:pt x="78422" y="315276"/>
                </a:lnTo>
                <a:lnTo>
                  <a:pt x="90610" y="319518"/>
                </a:lnTo>
                <a:lnTo>
                  <a:pt x="103366" y="322523"/>
                </a:lnTo>
                <a:lnTo>
                  <a:pt x="116639" y="324311"/>
                </a:lnTo>
                <a:lnTo>
                  <a:pt x="130378" y="324902"/>
                </a:lnTo>
                <a:lnTo>
                  <a:pt x="169018" y="320759"/>
                </a:lnTo>
                <a:lnTo>
                  <a:pt x="209737" y="308566"/>
                </a:lnTo>
                <a:lnTo>
                  <a:pt x="251609" y="288681"/>
                </a:lnTo>
                <a:lnTo>
                  <a:pt x="293706" y="261462"/>
                </a:lnTo>
                <a:lnTo>
                  <a:pt x="335102" y="227265"/>
                </a:lnTo>
                <a:lnTo>
                  <a:pt x="354643" y="180945"/>
                </a:lnTo>
                <a:lnTo>
                  <a:pt x="368434" y="135472"/>
                </a:lnTo>
                <a:lnTo>
                  <a:pt x="376351" y="91691"/>
                </a:lnTo>
                <a:lnTo>
                  <a:pt x="378209" y="51729"/>
                </a:lnTo>
                <a:lnTo>
                  <a:pt x="368847" y="38262"/>
                </a:lnTo>
                <a:lnTo>
                  <a:pt x="368424" y="37771"/>
                </a:lnTo>
                <a:lnTo>
                  <a:pt x="336948" y="5115"/>
                </a:lnTo>
                <a:lnTo>
                  <a:pt x="329983" y="0"/>
                </a:lnTo>
                <a:close/>
              </a:path>
            </a:pathLst>
          </a:custGeom>
          <a:solidFill>
            <a:srgbClr val="93A7CA"/>
          </a:solidFill>
        </p:spPr>
        <p:txBody>
          <a:bodyPr wrap="square" lIns="0" tIns="0" rIns="0" bIns="0" rtlCol="0"/>
          <a:lstStyle/>
          <a:p>
            <a:endParaRPr/>
          </a:p>
        </p:txBody>
      </p:sp>
      <p:pic>
        <p:nvPicPr>
          <p:cNvPr id="24" name="bg object 24"/>
          <p:cNvPicPr/>
          <p:nvPr/>
        </p:nvPicPr>
        <p:blipFill>
          <a:blip r:embed="rId4" cstate="print"/>
          <a:stretch>
            <a:fillRect/>
          </a:stretch>
        </p:blipFill>
        <p:spPr>
          <a:xfrm>
            <a:off x="7735204" y="495221"/>
            <a:ext cx="117165" cy="96641"/>
          </a:xfrm>
          <a:prstGeom prst="rect">
            <a:avLst/>
          </a:prstGeom>
        </p:spPr>
      </p:pic>
      <p:pic>
        <p:nvPicPr>
          <p:cNvPr id="25" name="bg object 25"/>
          <p:cNvPicPr/>
          <p:nvPr/>
        </p:nvPicPr>
        <p:blipFill>
          <a:blip r:embed="rId5" cstate="print"/>
          <a:stretch>
            <a:fillRect/>
          </a:stretch>
        </p:blipFill>
        <p:spPr>
          <a:xfrm>
            <a:off x="7911827" y="452880"/>
            <a:ext cx="44023" cy="92567"/>
          </a:xfrm>
          <a:prstGeom prst="rect">
            <a:avLst/>
          </a:prstGeom>
        </p:spPr>
      </p:pic>
      <p:sp>
        <p:nvSpPr>
          <p:cNvPr id="26" name="bg object 26"/>
          <p:cNvSpPr/>
          <p:nvPr/>
        </p:nvSpPr>
        <p:spPr>
          <a:xfrm>
            <a:off x="7679882" y="394530"/>
            <a:ext cx="127520" cy="160065"/>
          </a:xfrm>
          <a:custGeom>
            <a:avLst/>
            <a:gdLst/>
            <a:ahLst/>
            <a:cxnLst/>
            <a:rect l="l" t="t" r="r" b="b"/>
            <a:pathLst>
              <a:path w="241934" h="303530">
                <a:moveTo>
                  <a:pt x="241883" y="0"/>
                </a:moveTo>
                <a:lnTo>
                  <a:pt x="185562" y="12116"/>
                </a:lnTo>
                <a:lnTo>
                  <a:pt x="139251" y="33038"/>
                </a:lnTo>
                <a:lnTo>
                  <a:pt x="96732" y="63286"/>
                </a:lnTo>
                <a:lnTo>
                  <a:pt x="59298" y="102718"/>
                </a:lnTo>
                <a:lnTo>
                  <a:pt x="32467" y="145199"/>
                </a:lnTo>
                <a:lnTo>
                  <a:pt x="11324" y="195888"/>
                </a:lnTo>
                <a:lnTo>
                  <a:pt x="0" y="248068"/>
                </a:lnTo>
                <a:lnTo>
                  <a:pt x="0" y="303083"/>
                </a:lnTo>
                <a:lnTo>
                  <a:pt x="12861" y="265582"/>
                </a:lnTo>
                <a:lnTo>
                  <a:pt x="33282" y="220927"/>
                </a:lnTo>
                <a:lnTo>
                  <a:pt x="58876" y="176486"/>
                </a:lnTo>
                <a:lnTo>
                  <a:pt x="89524" y="133008"/>
                </a:lnTo>
                <a:lnTo>
                  <a:pt x="125904" y="90487"/>
                </a:lnTo>
                <a:lnTo>
                  <a:pt x="164294" y="53733"/>
                </a:lnTo>
                <a:lnTo>
                  <a:pt x="203901" y="23053"/>
                </a:lnTo>
                <a:lnTo>
                  <a:pt x="241883" y="0"/>
                </a:lnTo>
                <a:close/>
              </a:path>
            </a:pathLst>
          </a:custGeom>
          <a:solidFill>
            <a:srgbClr val="E31647"/>
          </a:solidFill>
        </p:spPr>
        <p:txBody>
          <a:bodyPr wrap="square" lIns="0" tIns="0" rIns="0" bIns="0" rtlCol="0"/>
          <a:lstStyle/>
          <a:p>
            <a:endParaRPr/>
          </a:p>
        </p:txBody>
      </p:sp>
      <p:pic>
        <p:nvPicPr>
          <p:cNvPr id="27" name="bg object 27"/>
          <p:cNvPicPr/>
          <p:nvPr/>
        </p:nvPicPr>
        <p:blipFill>
          <a:blip r:embed="rId6" cstate="print"/>
          <a:stretch>
            <a:fillRect/>
          </a:stretch>
        </p:blipFill>
        <p:spPr>
          <a:xfrm>
            <a:off x="8517777" y="577983"/>
            <a:ext cx="98641" cy="65372"/>
          </a:xfrm>
          <a:prstGeom prst="rect">
            <a:avLst/>
          </a:prstGeom>
        </p:spPr>
      </p:pic>
      <p:sp>
        <p:nvSpPr>
          <p:cNvPr id="28" name="bg object 28"/>
          <p:cNvSpPr/>
          <p:nvPr/>
        </p:nvSpPr>
        <p:spPr>
          <a:xfrm>
            <a:off x="8629640" y="579025"/>
            <a:ext cx="8033" cy="63624"/>
          </a:xfrm>
          <a:custGeom>
            <a:avLst/>
            <a:gdLst/>
            <a:ahLst/>
            <a:cxnLst/>
            <a:rect l="l" t="t" r="r" b="b"/>
            <a:pathLst>
              <a:path w="15240" h="120650">
                <a:moveTo>
                  <a:pt x="14681" y="0"/>
                </a:moveTo>
                <a:lnTo>
                  <a:pt x="0" y="0"/>
                </a:lnTo>
                <a:lnTo>
                  <a:pt x="0" y="120027"/>
                </a:lnTo>
                <a:lnTo>
                  <a:pt x="14681" y="120027"/>
                </a:lnTo>
                <a:lnTo>
                  <a:pt x="14681" y="0"/>
                </a:lnTo>
                <a:close/>
              </a:path>
            </a:pathLst>
          </a:custGeom>
          <a:solidFill>
            <a:srgbClr val="094582"/>
          </a:solidFill>
        </p:spPr>
        <p:txBody>
          <a:bodyPr wrap="square" lIns="0" tIns="0" rIns="0" bIns="0" rtlCol="0"/>
          <a:lstStyle/>
          <a:p>
            <a:endParaRPr/>
          </a:p>
        </p:txBody>
      </p:sp>
      <p:pic>
        <p:nvPicPr>
          <p:cNvPr id="29" name="bg object 29"/>
          <p:cNvPicPr/>
          <p:nvPr/>
        </p:nvPicPr>
        <p:blipFill>
          <a:blip r:embed="rId7" cstate="print"/>
          <a:stretch>
            <a:fillRect/>
          </a:stretch>
        </p:blipFill>
        <p:spPr>
          <a:xfrm>
            <a:off x="8650673" y="579021"/>
            <a:ext cx="74957" cy="63624"/>
          </a:xfrm>
          <a:prstGeom prst="rect">
            <a:avLst/>
          </a:prstGeom>
        </p:spPr>
      </p:pic>
      <p:sp>
        <p:nvSpPr>
          <p:cNvPr id="30" name="bg object 30"/>
          <p:cNvSpPr/>
          <p:nvPr/>
        </p:nvSpPr>
        <p:spPr>
          <a:xfrm>
            <a:off x="8020319" y="394570"/>
            <a:ext cx="477616" cy="249473"/>
          </a:xfrm>
          <a:custGeom>
            <a:avLst/>
            <a:gdLst/>
            <a:ahLst/>
            <a:cxnLst/>
            <a:rect l="l" t="t" r="r" b="b"/>
            <a:pathLst>
              <a:path w="906144" h="473075">
                <a:moveTo>
                  <a:pt x="63411" y="0"/>
                </a:moveTo>
                <a:lnTo>
                  <a:pt x="0" y="0"/>
                </a:lnTo>
                <a:lnTo>
                  <a:pt x="0" y="472681"/>
                </a:lnTo>
                <a:lnTo>
                  <a:pt x="63411" y="472681"/>
                </a:lnTo>
                <a:lnTo>
                  <a:pt x="63411" y="0"/>
                </a:lnTo>
                <a:close/>
              </a:path>
              <a:path w="906144" h="473075">
                <a:moveTo>
                  <a:pt x="569442" y="236512"/>
                </a:moveTo>
                <a:lnTo>
                  <a:pt x="561670" y="172745"/>
                </a:lnTo>
                <a:lnTo>
                  <a:pt x="538365" y="114058"/>
                </a:lnTo>
                <a:lnTo>
                  <a:pt x="503796" y="66916"/>
                </a:lnTo>
                <a:lnTo>
                  <a:pt x="503796" y="232803"/>
                </a:lnTo>
                <a:lnTo>
                  <a:pt x="500862" y="269862"/>
                </a:lnTo>
                <a:lnTo>
                  <a:pt x="477405" y="333984"/>
                </a:lnTo>
                <a:lnTo>
                  <a:pt x="449402" y="368515"/>
                </a:lnTo>
                <a:lnTo>
                  <a:pt x="415353" y="392353"/>
                </a:lnTo>
                <a:lnTo>
                  <a:pt x="366306" y="407885"/>
                </a:lnTo>
                <a:lnTo>
                  <a:pt x="306908" y="411784"/>
                </a:lnTo>
                <a:lnTo>
                  <a:pt x="225742" y="411784"/>
                </a:lnTo>
                <a:lnTo>
                  <a:pt x="225742" y="60248"/>
                </a:lnTo>
                <a:lnTo>
                  <a:pt x="305015" y="60248"/>
                </a:lnTo>
                <a:lnTo>
                  <a:pt x="344398" y="61175"/>
                </a:lnTo>
                <a:lnTo>
                  <a:pt x="392468" y="69621"/>
                </a:lnTo>
                <a:lnTo>
                  <a:pt x="436537" y="92303"/>
                </a:lnTo>
                <a:lnTo>
                  <a:pt x="476694" y="134404"/>
                </a:lnTo>
                <a:lnTo>
                  <a:pt x="500786" y="196481"/>
                </a:lnTo>
                <a:lnTo>
                  <a:pt x="503796" y="232803"/>
                </a:lnTo>
                <a:lnTo>
                  <a:pt x="503796" y="66916"/>
                </a:lnTo>
                <a:lnTo>
                  <a:pt x="501904" y="64681"/>
                </a:lnTo>
                <a:lnTo>
                  <a:pt x="496836" y="60248"/>
                </a:lnTo>
                <a:lnTo>
                  <a:pt x="479628" y="45123"/>
                </a:lnTo>
                <a:lnTo>
                  <a:pt x="425983" y="16294"/>
                </a:lnTo>
                <a:lnTo>
                  <a:pt x="354482" y="1816"/>
                </a:lnTo>
                <a:lnTo>
                  <a:pt x="311670" y="12"/>
                </a:lnTo>
                <a:lnTo>
                  <a:pt x="162331" y="12"/>
                </a:lnTo>
                <a:lnTo>
                  <a:pt x="162331" y="472020"/>
                </a:lnTo>
                <a:lnTo>
                  <a:pt x="302463" y="472020"/>
                </a:lnTo>
                <a:lnTo>
                  <a:pt x="351929" y="471131"/>
                </a:lnTo>
                <a:lnTo>
                  <a:pt x="393090" y="466242"/>
                </a:lnTo>
                <a:lnTo>
                  <a:pt x="449097" y="444754"/>
                </a:lnTo>
                <a:lnTo>
                  <a:pt x="486664" y="419201"/>
                </a:lnTo>
                <a:lnTo>
                  <a:pt x="518426" y="386257"/>
                </a:lnTo>
                <a:lnTo>
                  <a:pt x="542848" y="348195"/>
                </a:lnTo>
                <a:lnTo>
                  <a:pt x="559816" y="305282"/>
                </a:lnTo>
                <a:lnTo>
                  <a:pt x="568363" y="259956"/>
                </a:lnTo>
                <a:lnTo>
                  <a:pt x="569442" y="236512"/>
                </a:lnTo>
                <a:close/>
              </a:path>
              <a:path w="906144" h="473075">
                <a:moveTo>
                  <a:pt x="905852" y="411480"/>
                </a:moveTo>
                <a:lnTo>
                  <a:pt x="712127" y="411480"/>
                </a:lnTo>
                <a:lnTo>
                  <a:pt x="712127" y="265430"/>
                </a:lnTo>
                <a:lnTo>
                  <a:pt x="893495" y="265430"/>
                </a:lnTo>
                <a:lnTo>
                  <a:pt x="893495" y="204470"/>
                </a:lnTo>
                <a:lnTo>
                  <a:pt x="712127" y="204470"/>
                </a:lnTo>
                <a:lnTo>
                  <a:pt x="712127" y="59690"/>
                </a:lnTo>
                <a:lnTo>
                  <a:pt x="899820" y="59690"/>
                </a:lnTo>
                <a:lnTo>
                  <a:pt x="899820" y="0"/>
                </a:lnTo>
                <a:lnTo>
                  <a:pt x="648716" y="0"/>
                </a:lnTo>
                <a:lnTo>
                  <a:pt x="648716" y="59690"/>
                </a:lnTo>
                <a:lnTo>
                  <a:pt x="648716" y="204470"/>
                </a:lnTo>
                <a:lnTo>
                  <a:pt x="648716" y="265430"/>
                </a:lnTo>
                <a:lnTo>
                  <a:pt x="648716" y="411480"/>
                </a:lnTo>
                <a:lnTo>
                  <a:pt x="648716" y="472440"/>
                </a:lnTo>
                <a:lnTo>
                  <a:pt x="905852" y="472440"/>
                </a:lnTo>
                <a:lnTo>
                  <a:pt x="905852" y="411480"/>
                </a:lnTo>
                <a:close/>
              </a:path>
            </a:pathLst>
          </a:custGeom>
          <a:solidFill>
            <a:srgbClr val="094582"/>
          </a:solidFill>
        </p:spPr>
        <p:txBody>
          <a:bodyPr wrap="square" lIns="0" tIns="0" rIns="0" bIns="0" rtlCol="0"/>
          <a:lstStyle/>
          <a:p>
            <a:endParaRPr/>
          </a:p>
        </p:txBody>
      </p:sp>
      <p:pic>
        <p:nvPicPr>
          <p:cNvPr id="31" name="bg object 31"/>
          <p:cNvPicPr/>
          <p:nvPr/>
        </p:nvPicPr>
        <p:blipFill>
          <a:blip r:embed="rId8" cstate="print"/>
          <a:stretch>
            <a:fillRect/>
          </a:stretch>
        </p:blipFill>
        <p:spPr>
          <a:xfrm>
            <a:off x="8022829" y="684702"/>
            <a:ext cx="707180" cy="47818"/>
          </a:xfrm>
          <a:prstGeom prst="rect">
            <a:avLst/>
          </a:prstGeom>
        </p:spPr>
      </p:pic>
      <p:pic>
        <p:nvPicPr>
          <p:cNvPr id="32" name="bg object 32"/>
          <p:cNvPicPr/>
          <p:nvPr/>
        </p:nvPicPr>
        <p:blipFill>
          <a:blip r:embed="rId9" cstate="print"/>
          <a:stretch>
            <a:fillRect/>
          </a:stretch>
        </p:blipFill>
        <p:spPr>
          <a:xfrm>
            <a:off x="837333" y="1178169"/>
            <a:ext cx="225773" cy="43401"/>
          </a:xfrm>
          <a:prstGeom prst="rect">
            <a:avLst/>
          </a:prstGeom>
        </p:spPr>
      </p:pic>
      <p:pic>
        <p:nvPicPr>
          <p:cNvPr id="33" name="bg object 33"/>
          <p:cNvPicPr/>
          <p:nvPr/>
        </p:nvPicPr>
        <p:blipFill>
          <a:blip r:embed="rId10" cstate="print"/>
          <a:stretch>
            <a:fillRect/>
          </a:stretch>
        </p:blipFill>
        <p:spPr>
          <a:xfrm>
            <a:off x="1080651" y="1178170"/>
            <a:ext cx="57275" cy="43401"/>
          </a:xfrm>
          <a:prstGeom prst="rect">
            <a:avLst/>
          </a:prstGeom>
        </p:spPr>
      </p:pic>
      <p:pic>
        <p:nvPicPr>
          <p:cNvPr id="34" name="bg object 34"/>
          <p:cNvPicPr/>
          <p:nvPr/>
        </p:nvPicPr>
        <p:blipFill>
          <a:blip r:embed="rId11" cstate="print"/>
          <a:stretch>
            <a:fillRect/>
          </a:stretch>
        </p:blipFill>
        <p:spPr>
          <a:xfrm>
            <a:off x="1155610" y="1178166"/>
            <a:ext cx="125241" cy="43404"/>
          </a:xfrm>
          <a:prstGeom prst="rect">
            <a:avLst/>
          </a:prstGeom>
        </p:spPr>
      </p:pic>
      <p:pic>
        <p:nvPicPr>
          <p:cNvPr id="35" name="bg object 35"/>
          <p:cNvPicPr/>
          <p:nvPr/>
        </p:nvPicPr>
        <p:blipFill>
          <a:blip r:embed="rId12" cstate="print"/>
          <a:stretch>
            <a:fillRect/>
          </a:stretch>
        </p:blipFill>
        <p:spPr>
          <a:xfrm>
            <a:off x="424314" y="393270"/>
            <a:ext cx="910303" cy="88671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30" name="bg object 16"/>
          <p:cNvSpPr/>
          <p:nvPr userDrawn="1"/>
        </p:nvSpPr>
        <p:spPr>
          <a:xfrm>
            <a:off x="153962" y="160735"/>
            <a:ext cx="8752736" cy="4812782"/>
          </a:xfrm>
          <a:custGeom>
            <a:avLst/>
            <a:gdLst/>
            <a:ahLst/>
            <a:cxnLst/>
            <a:rect l="l" t="t" r="r" b="b"/>
            <a:pathLst>
              <a:path w="16605885" h="9108440">
                <a:moveTo>
                  <a:pt x="16351681" y="0"/>
                </a:moveTo>
                <a:lnTo>
                  <a:pt x="253999" y="0"/>
                </a:lnTo>
                <a:lnTo>
                  <a:pt x="208345" y="4092"/>
                </a:lnTo>
                <a:lnTo>
                  <a:pt x="165374" y="15890"/>
                </a:lnTo>
                <a:lnTo>
                  <a:pt x="125805" y="34677"/>
                </a:lnTo>
                <a:lnTo>
                  <a:pt x="90354" y="59736"/>
                </a:lnTo>
                <a:lnTo>
                  <a:pt x="59740" y="90349"/>
                </a:lnTo>
                <a:lnTo>
                  <a:pt x="34680" y="125799"/>
                </a:lnTo>
                <a:lnTo>
                  <a:pt x="15891" y="165369"/>
                </a:lnTo>
                <a:lnTo>
                  <a:pt x="4092" y="208342"/>
                </a:lnTo>
                <a:lnTo>
                  <a:pt x="0" y="254000"/>
                </a:lnTo>
                <a:lnTo>
                  <a:pt x="0" y="8853957"/>
                </a:lnTo>
                <a:lnTo>
                  <a:pt x="4092" y="8899615"/>
                </a:lnTo>
                <a:lnTo>
                  <a:pt x="15891" y="8942587"/>
                </a:lnTo>
                <a:lnTo>
                  <a:pt x="34680" y="8982157"/>
                </a:lnTo>
                <a:lnTo>
                  <a:pt x="59740" y="9017607"/>
                </a:lnTo>
                <a:lnTo>
                  <a:pt x="90354" y="9048221"/>
                </a:lnTo>
                <a:lnTo>
                  <a:pt x="125805" y="9073279"/>
                </a:lnTo>
                <a:lnTo>
                  <a:pt x="165374" y="9092066"/>
                </a:lnTo>
                <a:lnTo>
                  <a:pt x="208345" y="9103865"/>
                </a:lnTo>
                <a:lnTo>
                  <a:pt x="253999" y="9107957"/>
                </a:lnTo>
                <a:lnTo>
                  <a:pt x="16351681" y="9107957"/>
                </a:lnTo>
                <a:lnTo>
                  <a:pt x="16397181" y="9103846"/>
                </a:lnTo>
                <a:lnTo>
                  <a:pt x="16440069" y="9091999"/>
                </a:lnTo>
                <a:lnTo>
                  <a:pt x="16479613" y="9073149"/>
                </a:lnTo>
                <a:lnTo>
                  <a:pt x="16515081" y="9048028"/>
                </a:lnTo>
                <a:lnTo>
                  <a:pt x="16545741" y="9017367"/>
                </a:lnTo>
                <a:lnTo>
                  <a:pt x="16570862" y="8981898"/>
                </a:lnTo>
                <a:lnTo>
                  <a:pt x="16589711" y="8942352"/>
                </a:lnTo>
                <a:lnTo>
                  <a:pt x="16601557" y="8899461"/>
                </a:lnTo>
                <a:lnTo>
                  <a:pt x="16605669" y="8853957"/>
                </a:lnTo>
                <a:lnTo>
                  <a:pt x="16605669" y="254000"/>
                </a:lnTo>
                <a:lnTo>
                  <a:pt x="16601557" y="208496"/>
                </a:lnTo>
                <a:lnTo>
                  <a:pt x="16589711" y="165605"/>
                </a:lnTo>
                <a:lnTo>
                  <a:pt x="16570862" y="126059"/>
                </a:lnTo>
                <a:lnTo>
                  <a:pt x="16545741" y="90589"/>
                </a:lnTo>
                <a:lnTo>
                  <a:pt x="16515081" y="59928"/>
                </a:lnTo>
                <a:lnTo>
                  <a:pt x="16479613" y="34807"/>
                </a:lnTo>
                <a:lnTo>
                  <a:pt x="16440069" y="15957"/>
                </a:lnTo>
                <a:lnTo>
                  <a:pt x="16397181" y="4111"/>
                </a:lnTo>
                <a:lnTo>
                  <a:pt x="16351681" y="0"/>
                </a:lnTo>
                <a:close/>
              </a:path>
            </a:pathLst>
          </a:custGeom>
          <a:solidFill>
            <a:srgbClr val="D2DBEF"/>
          </a:solidFill>
        </p:spPr>
        <p:txBody>
          <a:bodyPr wrap="square" lIns="0" tIns="0" rIns="0" bIns="0" rtlCol="0"/>
          <a:lstStyle/>
          <a:p>
            <a:r>
              <a:rPr lang="es-ES" dirty="0"/>
              <a:t> </a:t>
            </a:r>
            <a:endParaRPr dirty="0"/>
          </a:p>
        </p:txBody>
      </p:sp>
      <p:sp>
        <p:nvSpPr>
          <p:cNvPr id="31" name="bg object 17"/>
          <p:cNvSpPr/>
          <p:nvPr userDrawn="1"/>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32" name="bg object 18"/>
          <p:cNvSpPr/>
          <p:nvPr userDrawn="1"/>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grpSp>
        <p:nvGrpSpPr>
          <p:cNvPr id="33" name="Grupo 32"/>
          <p:cNvGrpSpPr/>
          <p:nvPr userDrawn="1"/>
        </p:nvGrpSpPr>
        <p:grpSpPr>
          <a:xfrm>
            <a:off x="7744955" y="404031"/>
            <a:ext cx="765967" cy="246506"/>
            <a:chOff x="14931757" y="860665"/>
            <a:chExt cx="1453210" cy="467449"/>
          </a:xfrm>
        </p:grpSpPr>
        <p:sp>
          <p:nvSpPr>
            <p:cNvPr id="34"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35"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36"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37"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38"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39"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40" name="bg object 25"/>
            <p:cNvPicPr/>
            <p:nvPr/>
          </p:nvPicPr>
          <p:blipFill>
            <a:blip r:embed="rId2" cstate="print"/>
            <a:stretch>
              <a:fillRect/>
            </a:stretch>
          </p:blipFill>
          <p:spPr>
            <a:xfrm>
              <a:off x="16091277" y="1114362"/>
              <a:ext cx="287635" cy="90411"/>
            </a:xfrm>
            <a:prstGeom prst="rect">
              <a:avLst/>
            </a:prstGeom>
          </p:spPr>
        </p:pic>
        <p:sp>
          <p:nvSpPr>
            <p:cNvPr id="41"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42" name="bg object 27"/>
            <p:cNvPicPr/>
            <p:nvPr/>
          </p:nvPicPr>
          <p:blipFill>
            <a:blip r:embed="rId3" cstate="print"/>
            <a:stretch>
              <a:fillRect/>
            </a:stretch>
          </p:blipFill>
          <p:spPr>
            <a:xfrm>
              <a:off x="15406356" y="1261973"/>
              <a:ext cx="978611" cy="66141"/>
            </a:xfrm>
            <a:prstGeom prst="rect">
              <a:avLst/>
            </a:prstGeom>
          </p:spPr>
        </p:pic>
      </p:grpSp>
      <p:grpSp>
        <p:nvGrpSpPr>
          <p:cNvPr id="43" name="Grupo 42"/>
          <p:cNvGrpSpPr/>
          <p:nvPr userDrawn="1"/>
        </p:nvGrpSpPr>
        <p:grpSpPr>
          <a:xfrm>
            <a:off x="515438" y="300963"/>
            <a:ext cx="483020" cy="470155"/>
            <a:chOff x="13385798" y="858803"/>
            <a:chExt cx="1259699" cy="1225550"/>
          </a:xfrm>
        </p:grpSpPr>
        <p:pic>
          <p:nvPicPr>
            <p:cNvPr id="44" name="bg object 28"/>
            <p:cNvPicPr/>
            <p:nvPr/>
          </p:nvPicPr>
          <p:blipFill>
            <a:blip r:embed="rId4" cstate="print"/>
            <a:stretch>
              <a:fillRect/>
            </a:stretch>
          </p:blipFill>
          <p:spPr>
            <a:xfrm>
              <a:off x="13957341" y="1944504"/>
              <a:ext cx="613755" cy="60035"/>
            </a:xfrm>
            <a:prstGeom prst="rect">
              <a:avLst/>
            </a:prstGeom>
          </p:spPr>
        </p:pic>
        <p:pic>
          <p:nvPicPr>
            <p:cNvPr id="45" name="bg object 29"/>
            <p:cNvPicPr/>
            <p:nvPr/>
          </p:nvPicPr>
          <p:blipFill>
            <a:blip r:embed="rId5" cstate="print"/>
            <a:stretch>
              <a:fillRect/>
            </a:stretch>
          </p:blipFill>
          <p:spPr>
            <a:xfrm>
              <a:off x="13385798" y="858803"/>
              <a:ext cx="1259699" cy="1225550"/>
            </a:xfrm>
            <a:prstGeom prst="rect">
              <a:avLst/>
            </a:prstGeom>
          </p:spPr>
        </p:pic>
      </p:grpSp>
      <p:sp>
        <p:nvSpPr>
          <p:cNvPr id="46" name="Holder 2"/>
          <p:cNvSpPr>
            <a:spLocks noGrp="1"/>
          </p:cNvSpPr>
          <p:nvPr>
            <p:ph type="title"/>
          </p:nvPr>
        </p:nvSpPr>
        <p:spPr>
          <a:xfrm>
            <a:off x="457201" y="964406"/>
            <a:ext cx="4748387" cy="389530"/>
          </a:xfrm>
        </p:spPr>
        <p:txBody>
          <a:bodyPr wrap="square" lIns="0" tIns="0" rIns="0" bIns="0">
            <a:spAutoFit/>
          </a:bodyPr>
          <a:lstStyle>
            <a:lvl1pPr algn="l">
              <a:defRPr sz="2530" b="0">
                <a:latin typeface="Open Sans SemiBold" pitchFamily="2" charset="0"/>
                <a:ea typeface="Open Sans SemiBold" pitchFamily="2" charset="0"/>
                <a:cs typeface="Open Sans SemiBold" pitchFamily="2" charset="0"/>
              </a:defRPr>
            </a:lvl1pPr>
          </a:lstStyle>
          <a:p>
            <a:pPr lvl="0"/>
            <a:endParaRPr dirty="0"/>
          </a:p>
        </p:txBody>
      </p:sp>
      <p:sp>
        <p:nvSpPr>
          <p:cNvPr id="7" name="Marcador de tabla 6"/>
          <p:cNvSpPr>
            <a:spLocks noGrp="1"/>
          </p:cNvSpPr>
          <p:nvPr>
            <p:ph type="tbl" sz="quarter" idx="10"/>
          </p:nvPr>
        </p:nvSpPr>
        <p:spPr>
          <a:xfrm>
            <a:off x="456865" y="1526977"/>
            <a:ext cx="8050865" cy="507831"/>
          </a:xfrm>
        </p:spPr>
        <p:txBody>
          <a:bodyPr/>
          <a:lstStyle/>
          <a:p>
            <a:endParaRPr lang="es-CL"/>
          </a:p>
        </p:txBody>
      </p:sp>
    </p:spTree>
    <p:extLst>
      <p:ext uri="{BB962C8B-B14F-4D97-AF65-F5344CB8AC3E}">
        <p14:creationId xmlns:p14="http://schemas.microsoft.com/office/powerpoint/2010/main" val="334761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p:txBody>
          <a:bodyPr/>
          <a:lstStyle/>
          <a:p>
            <a:endParaRPr lang="es-CL"/>
          </a:p>
        </p:txBody>
      </p:sp>
      <p:sp>
        <p:nvSpPr>
          <p:cNvPr id="4" name="Marcador de fecha 3"/>
          <p:cNvSpPr>
            <a:spLocks noGrp="1"/>
          </p:cNvSpPr>
          <p:nvPr>
            <p:ph type="dt" sz="half" idx="11"/>
          </p:nvPr>
        </p:nvSpPr>
        <p:spPr/>
        <p:txBody>
          <a:bodyPr/>
          <a:lstStyle/>
          <a:p>
            <a:fld id="{1D8BD707-D9CF-40AE-B4C6-C98DA3205C09}" type="datetimeFigureOut">
              <a:rPr lang="en-US" smtClean="0"/>
              <a:t>10/16/2023</a:t>
            </a:fld>
            <a:endParaRPr lang="en-US"/>
          </a:p>
        </p:txBody>
      </p:sp>
      <p:sp>
        <p:nvSpPr>
          <p:cNvPr id="5" name="Marcador de número de diapositiva 4"/>
          <p:cNvSpPr>
            <a:spLocks noGrp="1"/>
          </p:cNvSpPr>
          <p:nvPr>
            <p:ph type="sldNum" sz="quarter" idx="12"/>
          </p:nvPr>
        </p:nvSpPr>
        <p:spPr/>
        <p:txBody>
          <a:bodyPr/>
          <a:lstStyle/>
          <a:p>
            <a:fld id="{B6F15528-21DE-4FAA-801E-634DDDAF4B2B}" type="slidenum">
              <a:rPr lang="es-CL" smtClean="0"/>
              <a:t>‹Nº›</a:t>
            </a:fld>
            <a:endParaRPr lang="es-CL"/>
          </a:p>
        </p:txBody>
      </p:sp>
      <p:pic>
        <p:nvPicPr>
          <p:cNvPr id="19" name="Imagen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9640" y="1708963"/>
            <a:ext cx="1600200" cy="1411246"/>
          </a:xfrm>
          <a:prstGeom prst="rect">
            <a:avLst/>
          </a:prstGeom>
        </p:spPr>
      </p:pic>
      <p:pic>
        <p:nvPicPr>
          <p:cNvPr id="20" name="Imagen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1588" y="1809748"/>
            <a:ext cx="1371640" cy="1209675"/>
          </a:xfrm>
          <a:prstGeom prst="rect">
            <a:avLst/>
          </a:prstGeom>
        </p:spPr>
      </p:pic>
    </p:spTree>
    <p:extLst>
      <p:ext uri="{BB962C8B-B14F-4D97-AF65-F5344CB8AC3E}">
        <p14:creationId xmlns:p14="http://schemas.microsoft.com/office/powerpoint/2010/main" val="99786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7" name="bg object 17"/>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7411022" y="3327839"/>
            <a:ext cx="1732978" cy="1815660"/>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grpSp>
        <p:nvGrpSpPr>
          <p:cNvPr id="32" name="Grupo 31"/>
          <p:cNvGrpSpPr/>
          <p:nvPr userDrawn="1"/>
        </p:nvGrpSpPr>
        <p:grpSpPr>
          <a:xfrm>
            <a:off x="7744955" y="404031"/>
            <a:ext cx="765967" cy="246506"/>
            <a:chOff x="14931757" y="860665"/>
            <a:chExt cx="1453210" cy="467449"/>
          </a:xfrm>
        </p:grpSpPr>
        <p:sp>
          <p:nvSpPr>
            <p:cNvPr id="33"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34"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35"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36"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37"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38"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39" name="bg object 25"/>
            <p:cNvPicPr/>
            <p:nvPr/>
          </p:nvPicPr>
          <p:blipFill>
            <a:blip r:embed="rId3" cstate="print"/>
            <a:stretch>
              <a:fillRect/>
            </a:stretch>
          </p:blipFill>
          <p:spPr>
            <a:xfrm>
              <a:off x="16091277" y="1114362"/>
              <a:ext cx="287635" cy="90411"/>
            </a:xfrm>
            <a:prstGeom prst="rect">
              <a:avLst/>
            </a:prstGeom>
          </p:spPr>
        </p:pic>
        <p:sp>
          <p:nvSpPr>
            <p:cNvPr id="40"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41" name="bg object 27"/>
            <p:cNvPicPr/>
            <p:nvPr/>
          </p:nvPicPr>
          <p:blipFill>
            <a:blip r:embed="rId4" cstate="print"/>
            <a:stretch>
              <a:fillRect/>
            </a:stretch>
          </p:blipFill>
          <p:spPr>
            <a:xfrm>
              <a:off x="15406356" y="1261973"/>
              <a:ext cx="978611" cy="66141"/>
            </a:xfrm>
            <a:prstGeom prst="rect">
              <a:avLst/>
            </a:prstGeom>
          </p:spPr>
        </p:pic>
      </p:grpSp>
      <p:grpSp>
        <p:nvGrpSpPr>
          <p:cNvPr id="42" name="Grupo 41"/>
          <p:cNvGrpSpPr/>
          <p:nvPr userDrawn="1"/>
        </p:nvGrpSpPr>
        <p:grpSpPr>
          <a:xfrm>
            <a:off x="515438" y="300963"/>
            <a:ext cx="483020" cy="470155"/>
            <a:chOff x="13385798" y="858803"/>
            <a:chExt cx="1259699" cy="1225550"/>
          </a:xfrm>
        </p:grpSpPr>
        <p:pic>
          <p:nvPicPr>
            <p:cNvPr id="43" name="bg object 28"/>
            <p:cNvPicPr/>
            <p:nvPr/>
          </p:nvPicPr>
          <p:blipFill>
            <a:blip r:embed="rId5" cstate="print"/>
            <a:stretch>
              <a:fillRect/>
            </a:stretch>
          </p:blipFill>
          <p:spPr>
            <a:xfrm>
              <a:off x="13957341" y="1944504"/>
              <a:ext cx="613755" cy="60035"/>
            </a:xfrm>
            <a:prstGeom prst="rect">
              <a:avLst/>
            </a:prstGeom>
          </p:spPr>
        </p:pic>
        <p:pic>
          <p:nvPicPr>
            <p:cNvPr id="44" name="bg object 29"/>
            <p:cNvPicPr/>
            <p:nvPr/>
          </p:nvPicPr>
          <p:blipFill>
            <a:blip r:embed="rId6" cstate="print"/>
            <a:stretch>
              <a:fillRect/>
            </a:stretch>
          </p:blipFill>
          <p:spPr>
            <a:xfrm>
              <a:off x="13385798" y="858803"/>
              <a:ext cx="1259699" cy="1225550"/>
            </a:xfrm>
            <a:prstGeom prst="rect">
              <a:avLst/>
            </a:prstGeom>
          </p:spPr>
        </p:pic>
      </p:grpSp>
      <p:sp>
        <p:nvSpPr>
          <p:cNvPr id="45" name="Holder 2"/>
          <p:cNvSpPr>
            <a:spLocks noGrp="1"/>
          </p:cNvSpPr>
          <p:nvPr>
            <p:ph type="title"/>
          </p:nvPr>
        </p:nvSpPr>
        <p:spPr>
          <a:xfrm>
            <a:off x="457201" y="964406"/>
            <a:ext cx="4748387" cy="389530"/>
          </a:xfrm>
        </p:spPr>
        <p:txBody>
          <a:bodyPr wrap="square" lIns="0" tIns="0" rIns="0" bIns="0">
            <a:spAutoFit/>
          </a:bodyPr>
          <a:lstStyle>
            <a:lvl1pPr algn="l">
              <a:defRPr sz="2530" b="0">
                <a:latin typeface="Open Sans SemiBold" pitchFamily="2" charset="0"/>
                <a:ea typeface="Open Sans SemiBold" pitchFamily="2" charset="0"/>
                <a:cs typeface="Open Sans SemiBold" pitchFamily="2" charset="0"/>
              </a:defRPr>
            </a:lvl1pPr>
          </a:lstStyle>
          <a:p>
            <a:pPr lvl="0"/>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7" name="bg object 17"/>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7411022" y="3327839"/>
            <a:ext cx="1732978" cy="1815660"/>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grpSp>
        <p:nvGrpSpPr>
          <p:cNvPr id="32" name="Grupo 31"/>
          <p:cNvGrpSpPr/>
          <p:nvPr userDrawn="1"/>
        </p:nvGrpSpPr>
        <p:grpSpPr>
          <a:xfrm>
            <a:off x="7744955" y="404031"/>
            <a:ext cx="765967" cy="246506"/>
            <a:chOff x="14931757" y="860665"/>
            <a:chExt cx="1453210" cy="467449"/>
          </a:xfrm>
        </p:grpSpPr>
        <p:sp>
          <p:nvSpPr>
            <p:cNvPr id="33"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34"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35"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36"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37"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38"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39" name="bg object 25"/>
            <p:cNvPicPr/>
            <p:nvPr/>
          </p:nvPicPr>
          <p:blipFill>
            <a:blip r:embed="rId3" cstate="print"/>
            <a:stretch>
              <a:fillRect/>
            </a:stretch>
          </p:blipFill>
          <p:spPr>
            <a:xfrm>
              <a:off x="16091277" y="1114362"/>
              <a:ext cx="287635" cy="90411"/>
            </a:xfrm>
            <a:prstGeom prst="rect">
              <a:avLst/>
            </a:prstGeom>
          </p:spPr>
        </p:pic>
        <p:sp>
          <p:nvSpPr>
            <p:cNvPr id="40"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41" name="bg object 27"/>
            <p:cNvPicPr/>
            <p:nvPr/>
          </p:nvPicPr>
          <p:blipFill>
            <a:blip r:embed="rId4" cstate="print"/>
            <a:stretch>
              <a:fillRect/>
            </a:stretch>
          </p:blipFill>
          <p:spPr>
            <a:xfrm>
              <a:off x="15406356" y="1261973"/>
              <a:ext cx="978611" cy="66141"/>
            </a:xfrm>
            <a:prstGeom prst="rect">
              <a:avLst/>
            </a:prstGeom>
          </p:spPr>
        </p:pic>
      </p:grpSp>
      <p:grpSp>
        <p:nvGrpSpPr>
          <p:cNvPr id="42" name="Grupo 41"/>
          <p:cNvGrpSpPr/>
          <p:nvPr userDrawn="1"/>
        </p:nvGrpSpPr>
        <p:grpSpPr>
          <a:xfrm>
            <a:off x="515438" y="300963"/>
            <a:ext cx="483020" cy="470155"/>
            <a:chOff x="13385798" y="858803"/>
            <a:chExt cx="1259699" cy="1225550"/>
          </a:xfrm>
        </p:grpSpPr>
        <p:pic>
          <p:nvPicPr>
            <p:cNvPr id="43" name="bg object 28"/>
            <p:cNvPicPr/>
            <p:nvPr/>
          </p:nvPicPr>
          <p:blipFill>
            <a:blip r:embed="rId5" cstate="print"/>
            <a:stretch>
              <a:fillRect/>
            </a:stretch>
          </p:blipFill>
          <p:spPr>
            <a:xfrm>
              <a:off x="13957341" y="1944504"/>
              <a:ext cx="613755" cy="60035"/>
            </a:xfrm>
            <a:prstGeom prst="rect">
              <a:avLst/>
            </a:prstGeom>
          </p:spPr>
        </p:pic>
        <p:pic>
          <p:nvPicPr>
            <p:cNvPr id="44" name="bg object 29"/>
            <p:cNvPicPr/>
            <p:nvPr/>
          </p:nvPicPr>
          <p:blipFill>
            <a:blip r:embed="rId6" cstate="print"/>
            <a:stretch>
              <a:fillRect/>
            </a:stretch>
          </p:blipFill>
          <p:spPr>
            <a:xfrm>
              <a:off x="13385798" y="858803"/>
              <a:ext cx="1259699" cy="1225550"/>
            </a:xfrm>
            <a:prstGeom prst="rect">
              <a:avLst/>
            </a:prstGeom>
          </p:spPr>
        </p:pic>
      </p:grpSp>
      <p:sp>
        <p:nvSpPr>
          <p:cNvPr id="7" name="Marcador de contenido 6"/>
          <p:cNvSpPr>
            <a:spLocks noGrp="1"/>
          </p:cNvSpPr>
          <p:nvPr>
            <p:ph sz="quarter" idx="10"/>
          </p:nvPr>
        </p:nvSpPr>
        <p:spPr>
          <a:xfrm>
            <a:off x="515438" y="1125141"/>
            <a:ext cx="7992293" cy="161582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92816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476947" y="884039"/>
            <a:ext cx="8210188" cy="507831"/>
          </a:xfrm>
        </p:spPr>
        <p:txBody>
          <a:bodyPr/>
          <a:lstStyle/>
          <a:p>
            <a:endParaRPr lang="es-CL"/>
          </a:p>
        </p:txBody>
      </p:sp>
      <p:sp>
        <p:nvSpPr>
          <p:cNvPr id="17" name="bg object 17"/>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8" name="bg object 18"/>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sp>
        <p:nvSpPr>
          <p:cNvPr id="4" name="Holder 4"/>
          <p:cNvSpPr>
            <a:spLocks noGrp="1"/>
          </p:cNvSpPr>
          <p:nvPr userDrawn="1">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userDrawn="1">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userDrawn="1">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2" name="Holder 2"/>
          <p:cNvSpPr>
            <a:spLocks noGrp="1"/>
          </p:cNvSpPr>
          <p:nvPr userDrawn="1">
            <p:ph type="title" hasCustomPrompt="1"/>
          </p:nvPr>
        </p:nvSpPr>
        <p:spPr>
          <a:xfrm>
            <a:off x="629853" y="3857626"/>
            <a:ext cx="2862955" cy="227226"/>
          </a:xfrm>
          <a:solidFill>
            <a:srgbClr val="094582"/>
          </a:solidFill>
          <a:ln>
            <a:noFill/>
          </a:ln>
        </p:spPr>
        <p:txBody>
          <a:bodyPr wrap="square" lIns="0" tIns="0" rIns="0" bIns="0">
            <a:spAutoFit/>
          </a:bodyPr>
          <a:lstStyle>
            <a:lvl1pPr>
              <a:defRPr sz="1476" b="0" baseline="0">
                <a:solidFill>
                  <a:schemeClr val="bg1"/>
                </a:solidFill>
                <a:latin typeface="Open Sans ExtraBold" pitchFamily="2" charset="0"/>
                <a:ea typeface="Open Sans ExtraBold" pitchFamily="2" charset="0"/>
                <a:cs typeface="Open Sans ExtraBold" pitchFamily="2" charset="0"/>
              </a:defRPr>
            </a:lvl1pPr>
          </a:lstStyle>
          <a:p>
            <a:pPr lvl="0"/>
            <a:r>
              <a:rPr lang="es-ES" dirty="0"/>
              <a:t>Título de la imagen</a:t>
            </a:r>
            <a:endParaRPr dirty="0"/>
          </a:p>
        </p:txBody>
      </p:sp>
      <p:sp>
        <p:nvSpPr>
          <p:cNvPr id="31" name="Holder 2"/>
          <p:cNvSpPr txBox="1">
            <a:spLocks/>
          </p:cNvSpPr>
          <p:nvPr userDrawn="1"/>
        </p:nvSpPr>
        <p:spPr>
          <a:xfrm>
            <a:off x="629852" y="4129492"/>
            <a:ext cx="2862955" cy="227113"/>
          </a:xfrm>
          <a:prstGeom prst="rect">
            <a:avLst/>
          </a:prstGeom>
          <a:solidFill>
            <a:srgbClr val="094582"/>
          </a:solidFill>
          <a:ln>
            <a:noFill/>
          </a:ln>
        </p:spPr>
        <p:txBody>
          <a:bodyPr wrap="square" lIns="0" tIns="0" rIns="0" bIns="0">
            <a:spAutoFit/>
          </a:bodyPr>
          <a:lstStyle>
            <a:lvl1pPr>
              <a:defRPr sz="3600" b="0" i="0" baseline="0">
                <a:solidFill>
                  <a:schemeClr val="bg1"/>
                </a:solidFill>
                <a:latin typeface="Open Sans ExtraBold" pitchFamily="2" charset="0"/>
                <a:ea typeface="Open Sans ExtraBold" pitchFamily="2" charset="0"/>
                <a:cs typeface="Open Sans ExtraBold" pitchFamily="2" charset="0"/>
              </a:defRPr>
            </a:lvl1pPr>
          </a:lstStyle>
          <a:p>
            <a:r>
              <a:rPr lang="es-ES" sz="1476" dirty="0"/>
              <a:t>&amp; data</a:t>
            </a:r>
          </a:p>
        </p:txBody>
      </p:sp>
      <p:grpSp>
        <p:nvGrpSpPr>
          <p:cNvPr id="30" name="Grupo 29"/>
          <p:cNvGrpSpPr/>
          <p:nvPr userDrawn="1"/>
        </p:nvGrpSpPr>
        <p:grpSpPr>
          <a:xfrm>
            <a:off x="7744955" y="404031"/>
            <a:ext cx="765967" cy="246506"/>
            <a:chOff x="14931757" y="860665"/>
            <a:chExt cx="1453210" cy="467449"/>
          </a:xfrm>
        </p:grpSpPr>
        <p:sp>
          <p:nvSpPr>
            <p:cNvPr id="32"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33"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34"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35"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36"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37"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38" name="bg object 25"/>
            <p:cNvPicPr/>
            <p:nvPr/>
          </p:nvPicPr>
          <p:blipFill>
            <a:blip r:embed="rId2" cstate="print"/>
            <a:stretch>
              <a:fillRect/>
            </a:stretch>
          </p:blipFill>
          <p:spPr>
            <a:xfrm>
              <a:off x="16091277" y="1114362"/>
              <a:ext cx="287635" cy="90411"/>
            </a:xfrm>
            <a:prstGeom prst="rect">
              <a:avLst/>
            </a:prstGeom>
          </p:spPr>
        </p:pic>
        <p:sp>
          <p:nvSpPr>
            <p:cNvPr id="39"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40" name="bg object 27"/>
            <p:cNvPicPr/>
            <p:nvPr/>
          </p:nvPicPr>
          <p:blipFill>
            <a:blip r:embed="rId3" cstate="print"/>
            <a:stretch>
              <a:fillRect/>
            </a:stretch>
          </p:blipFill>
          <p:spPr>
            <a:xfrm>
              <a:off x="15406356" y="1261973"/>
              <a:ext cx="978611" cy="66141"/>
            </a:xfrm>
            <a:prstGeom prst="rect">
              <a:avLst/>
            </a:prstGeom>
          </p:spPr>
        </p:pic>
      </p:grpSp>
      <p:grpSp>
        <p:nvGrpSpPr>
          <p:cNvPr id="41" name="Grupo 40"/>
          <p:cNvGrpSpPr/>
          <p:nvPr userDrawn="1"/>
        </p:nvGrpSpPr>
        <p:grpSpPr>
          <a:xfrm>
            <a:off x="515438" y="300963"/>
            <a:ext cx="483020" cy="470155"/>
            <a:chOff x="13385798" y="858803"/>
            <a:chExt cx="1259699" cy="1225550"/>
          </a:xfrm>
        </p:grpSpPr>
        <p:pic>
          <p:nvPicPr>
            <p:cNvPr id="42" name="bg object 28"/>
            <p:cNvPicPr/>
            <p:nvPr/>
          </p:nvPicPr>
          <p:blipFill>
            <a:blip r:embed="rId4" cstate="print"/>
            <a:stretch>
              <a:fillRect/>
            </a:stretch>
          </p:blipFill>
          <p:spPr>
            <a:xfrm>
              <a:off x="13957341" y="1944504"/>
              <a:ext cx="613755" cy="60035"/>
            </a:xfrm>
            <a:prstGeom prst="rect">
              <a:avLst/>
            </a:prstGeom>
          </p:spPr>
        </p:pic>
        <p:pic>
          <p:nvPicPr>
            <p:cNvPr id="43" name="bg object 29"/>
            <p:cNvPicPr/>
            <p:nvPr/>
          </p:nvPicPr>
          <p:blipFill>
            <a:blip r:embed="rId5" cstate="print"/>
            <a:stretch>
              <a:fillRect/>
            </a:stretch>
          </p:blipFill>
          <p:spPr>
            <a:xfrm>
              <a:off x="13385798" y="858803"/>
              <a:ext cx="1259699" cy="1225550"/>
            </a:xfrm>
            <a:prstGeom prst="rect">
              <a:avLst/>
            </a:prstGeom>
          </p:spPr>
        </p:pic>
      </p:grpSp>
    </p:spTree>
    <p:extLst>
      <p:ext uri="{BB962C8B-B14F-4D97-AF65-F5344CB8AC3E}">
        <p14:creationId xmlns:p14="http://schemas.microsoft.com/office/powerpoint/2010/main" val="211084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3962" y="160735"/>
            <a:ext cx="8752736" cy="4812782"/>
          </a:xfrm>
          <a:custGeom>
            <a:avLst/>
            <a:gdLst/>
            <a:ahLst/>
            <a:cxnLst/>
            <a:rect l="l" t="t" r="r" b="b"/>
            <a:pathLst>
              <a:path w="16605885" h="9108440">
                <a:moveTo>
                  <a:pt x="16351681" y="0"/>
                </a:moveTo>
                <a:lnTo>
                  <a:pt x="253999" y="0"/>
                </a:lnTo>
                <a:lnTo>
                  <a:pt x="208345" y="4092"/>
                </a:lnTo>
                <a:lnTo>
                  <a:pt x="165374" y="15890"/>
                </a:lnTo>
                <a:lnTo>
                  <a:pt x="125805" y="34677"/>
                </a:lnTo>
                <a:lnTo>
                  <a:pt x="90354" y="59736"/>
                </a:lnTo>
                <a:lnTo>
                  <a:pt x="59740" y="90349"/>
                </a:lnTo>
                <a:lnTo>
                  <a:pt x="34680" y="125799"/>
                </a:lnTo>
                <a:lnTo>
                  <a:pt x="15891" y="165369"/>
                </a:lnTo>
                <a:lnTo>
                  <a:pt x="4092" y="208342"/>
                </a:lnTo>
                <a:lnTo>
                  <a:pt x="0" y="254000"/>
                </a:lnTo>
                <a:lnTo>
                  <a:pt x="0" y="8853957"/>
                </a:lnTo>
                <a:lnTo>
                  <a:pt x="4092" y="8899615"/>
                </a:lnTo>
                <a:lnTo>
                  <a:pt x="15891" y="8942587"/>
                </a:lnTo>
                <a:lnTo>
                  <a:pt x="34680" y="8982157"/>
                </a:lnTo>
                <a:lnTo>
                  <a:pt x="59740" y="9017607"/>
                </a:lnTo>
                <a:lnTo>
                  <a:pt x="90354" y="9048221"/>
                </a:lnTo>
                <a:lnTo>
                  <a:pt x="125805" y="9073279"/>
                </a:lnTo>
                <a:lnTo>
                  <a:pt x="165374" y="9092066"/>
                </a:lnTo>
                <a:lnTo>
                  <a:pt x="208345" y="9103865"/>
                </a:lnTo>
                <a:lnTo>
                  <a:pt x="253999" y="9107957"/>
                </a:lnTo>
                <a:lnTo>
                  <a:pt x="16351681" y="9107957"/>
                </a:lnTo>
                <a:lnTo>
                  <a:pt x="16397181" y="9103846"/>
                </a:lnTo>
                <a:lnTo>
                  <a:pt x="16440069" y="9091999"/>
                </a:lnTo>
                <a:lnTo>
                  <a:pt x="16479613" y="9073149"/>
                </a:lnTo>
                <a:lnTo>
                  <a:pt x="16515081" y="9048028"/>
                </a:lnTo>
                <a:lnTo>
                  <a:pt x="16545741" y="9017367"/>
                </a:lnTo>
                <a:lnTo>
                  <a:pt x="16570862" y="8981898"/>
                </a:lnTo>
                <a:lnTo>
                  <a:pt x="16589711" y="8942352"/>
                </a:lnTo>
                <a:lnTo>
                  <a:pt x="16601557" y="8899461"/>
                </a:lnTo>
                <a:lnTo>
                  <a:pt x="16605669" y="8853957"/>
                </a:lnTo>
                <a:lnTo>
                  <a:pt x="16605669" y="254000"/>
                </a:lnTo>
                <a:lnTo>
                  <a:pt x="16601557" y="208496"/>
                </a:lnTo>
                <a:lnTo>
                  <a:pt x="16589711" y="165605"/>
                </a:lnTo>
                <a:lnTo>
                  <a:pt x="16570862" y="126059"/>
                </a:lnTo>
                <a:lnTo>
                  <a:pt x="16545741" y="90589"/>
                </a:lnTo>
                <a:lnTo>
                  <a:pt x="16515081" y="59928"/>
                </a:lnTo>
                <a:lnTo>
                  <a:pt x="16479613" y="34807"/>
                </a:lnTo>
                <a:lnTo>
                  <a:pt x="16440069" y="15957"/>
                </a:lnTo>
                <a:lnTo>
                  <a:pt x="16397181" y="4111"/>
                </a:lnTo>
                <a:lnTo>
                  <a:pt x="16351681" y="0"/>
                </a:lnTo>
                <a:close/>
              </a:path>
            </a:pathLst>
          </a:custGeom>
          <a:solidFill>
            <a:srgbClr val="D2DBEF"/>
          </a:solidFill>
        </p:spPr>
        <p:txBody>
          <a:bodyPr wrap="square" lIns="0" tIns="0" rIns="0" bIns="0" rtlCol="0"/>
          <a:lstStyle/>
          <a:p>
            <a:r>
              <a:rPr lang="es-ES" dirty="0"/>
              <a:t> </a:t>
            </a:r>
            <a:endParaRPr dirty="0"/>
          </a:p>
        </p:txBody>
      </p:sp>
      <p:sp>
        <p:nvSpPr>
          <p:cNvPr id="17" name="bg object 17"/>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8" name="bg object 18"/>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grpSp>
        <p:nvGrpSpPr>
          <p:cNvPr id="8" name="Grupo 7"/>
          <p:cNvGrpSpPr/>
          <p:nvPr userDrawn="1"/>
        </p:nvGrpSpPr>
        <p:grpSpPr>
          <a:xfrm>
            <a:off x="7744955" y="404031"/>
            <a:ext cx="765967" cy="246506"/>
            <a:chOff x="14931757" y="860665"/>
            <a:chExt cx="1453210" cy="467449"/>
          </a:xfrm>
        </p:grpSpPr>
        <p:sp>
          <p:nvSpPr>
            <p:cNvPr id="19"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20"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21"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22"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23"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24"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25" name="bg object 25"/>
            <p:cNvPicPr/>
            <p:nvPr/>
          </p:nvPicPr>
          <p:blipFill>
            <a:blip r:embed="rId2" cstate="print"/>
            <a:stretch>
              <a:fillRect/>
            </a:stretch>
          </p:blipFill>
          <p:spPr>
            <a:xfrm>
              <a:off x="16091277" y="1114362"/>
              <a:ext cx="287635" cy="90411"/>
            </a:xfrm>
            <a:prstGeom prst="rect">
              <a:avLst/>
            </a:prstGeom>
          </p:spPr>
        </p:pic>
        <p:sp>
          <p:nvSpPr>
            <p:cNvPr id="26"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27" name="bg object 27"/>
            <p:cNvPicPr/>
            <p:nvPr/>
          </p:nvPicPr>
          <p:blipFill>
            <a:blip r:embed="rId3" cstate="print"/>
            <a:stretch>
              <a:fillRect/>
            </a:stretch>
          </p:blipFill>
          <p:spPr>
            <a:xfrm>
              <a:off x="15406356" y="1261973"/>
              <a:ext cx="978611" cy="66141"/>
            </a:xfrm>
            <a:prstGeom prst="rect">
              <a:avLst/>
            </a:prstGeom>
          </p:spPr>
        </p:pic>
      </p:grpSp>
      <p:grpSp>
        <p:nvGrpSpPr>
          <p:cNvPr id="7" name="Grupo 6"/>
          <p:cNvGrpSpPr/>
          <p:nvPr userDrawn="1"/>
        </p:nvGrpSpPr>
        <p:grpSpPr>
          <a:xfrm>
            <a:off x="515438" y="300963"/>
            <a:ext cx="483020" cy="470155"/>
            <a:chOff x="13385798" y="858803"/>
            <a:chExt cx="1259699" cy="1225550"/>
          </a:xfrm>
        </p:grpSpPr>
        <p:pic>
          <p:nvPicPr>
            <p:cNvPr id="28" name="bg object 28"/>
            <p:cNvPicPr/>
            <p:nvPr/>
          </p:nvPicPr>
          <p:blipFill>
            <a:blip r:embed="rId4" cstate="print"/>
            <a:stretch>
              <a:fillRect/>
            </a:stretch>
          </p:blipFill>
          <p:spPr>
            <a:xfrm>
              <a:off x="13957341" y="1944504"/>
              <a:ext cx="613755" cy="60035"/>
            </a:xfrm>
            <a:prstGeom prst="rect">
              <a:avLst/>
            </a:prstGeom>
          </p:spPr>
        </p:pic>
        <p:pic>
          <p:nvPicPr>
            <p:cNvPr id="29" name="bg object 29"/>
            <p:cNvPicPr/>
            <p:nvPr/>
          </p:nvPicPr>
          <p:blipFill>
            <a:blip r:embed="rId5" cstate="print"/>
            <a:stretch>
              <a:fillRect/>
            </a:stretch>
          </p:blipFill>
          <p:spPr>
            <a:xfrm>
              <a:off x="13385798" y="858803"/>
              <a:ext cx="1259699" cy="1225550"/>
            </a:xfrm>
            <a:prstGeom prst="rect">
              <a:avLst/>
            </a:prstGeom>
          </p:spPr>
        </p:pic>
      </p:grpSp>
      <p:sp>
        <p:nvSpPr>
          <p:cNvPr id="2" name="Holder 2"/>
          <p:cNvSpPr>
            <a:spLocks noGrp="1"/>
          </p:cNvSpPr>
          <p:nvPr>
            <p:ph type="title"/>
          </p:nvPr>
        </p:nvSpPr>
        <p:spPr>
          <a:xfrm>
            <a:off x="457201" y="964406"/>
            <a:ext cx="4748387" cy="389530"/>
          </a:xfrm>
        </p:spPr>
        <p:txBody>
          <a:bodyPr wrap="square" lIns="0" tIns="0" rIns="0" bIns="0">
            <a:spAutoFit/>
          </a:bodyPr>
          <a:lstStyle>
            <a:lvl1pPr algn="l">
              <a:defRPr sz="2530" b="0">
                <a:latin typeface="Open Sans SemiBold" pitchFamily="2" charset="0"/>
                <a:ea typeface="Open Sans SemiBold" pitchFamily="2" charset="0"/>
                <a:cs typeface="Open Sans SemiBold" pitchFamily="2" charset="0"/>
              </a:defRPr>
            </a:lvl1pPr>
          </a:lstStyle>
          <a:p>
            <a:pPr lvl="0"/>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10" name="Marcador de medios 9"/>
          <p:cNvSpPr>
            <a:spLocks noGrp="1"/>
          </p:cNvSpPr>
          <p:nvPr>
            <p:ph type="media" sz="quarter" idx="10"/>
          </p:nvPr>
        </p:nvSpPr>
        <p:spPr>
          <a:xfrm>
            <a:off x="457201" y="1486793"/>
            <a:ext cx="8229934" cy="507831"/>
          </a:xfrm>
        </p:spPr>
        <p:txBody>
          <a:bodyPr/>
          <a:lstStyle/>
          <a:p>
            <a:endParaRPr lang="es-CL"/>
          </a:p>
        </p:txBody>
      </p:sp>
    </p:spTree>
    <p:extLst>
      <p:ext uri="{BB962C8B-B14F-4D97-AF65-F5344CB8AC3E}">
        <p14:creationId xmlns:p14="http://schemas.microsoft.com/office/powerpoint/2010/main" val="399420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7" name="bg object 17"/>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7411022" y="3327839"/>
            <a:ext cx="1732978" cy="1815660"/>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grpSp>
        <p:nvGrpSpPr>
          <p:cNvPr id="34" name="Grupo 33"/>
          <p:cNvGrpSpPr/>
          <p:nvPr userDrawn="1"/>
        </p:nvGrpSpPr>
        <p:grpSpPr>
          <a:xfrm>
            <a:off x="7744955" y="404031"/>
            <a:ext cx="765967" cy="246506"/>
            <a:chOff x="14931757" y="860665"/>
            <a:chExt cx="1453210" cy="467449"/>
          </a:xfrm>
        </p:grpSpPr>
        <p:sp>
          <p:nvSpPr>
            <p:cNvPr id="35"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36"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37"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38"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39"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40"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41" name="bg object 25"/>
            <p:cNvPicPr/>
            <p:nvPr/>
          </p:nvPicPr>
          <p:blipFill>
            <a:blip r:embed="rId3" cstate="print"/>
            <a:stretch>
              <a:fillRect/>
            </a:stretch>
          </p:blipFill>
          <p:spPr>
            <a:xfrm>
              <a:off x="16091277" y="1114362"/>
              <a:ext cx="287635" cy="90411"/>
            </a:xfrm>
            <a:prstGeom prst="rect">
              <a:avLst/>
            </a:prstGeom>
          </p:spPr>
        </p:pic>
        <p:sp>
          <p:nvSpPr>
            <p:cNvPr id="42"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43" name="bg object 27"/>
            <p:cNvPicPr/>
            <p:nvPr/>
          </p:nvPicPr>
          <p:blipFill>
            <a:blip r:embed="rId4" cstate="print"/>
            <a:stretch>
              <a:fillRect/>
            </a:stretch>
          </p:blipFill>
          <p:spPr>
            <a:xfrm>
              <a:off x="15406356" y="1261973"/>
              <a:ext cx="978611" cy="66141"/>
            </a:xfrm>
            <a:prstGeom prst="rect">
              <a:avLst/>
            </a:prstGeom>
          </p:spPr>
        </p:pic>
      </p:grpSp>
      <p:grpSp>
        <p:nvGrpSpPr>
          <p:cNvPr id="44" name="Grupo 43"/>
          <p:cNvGrpSpPr/>
          <p:nvPr userDrawn="1"/>
        </p:nvGrpSpPr>
        <p:grpSpPr>
          <a:xfrm>
            <a:off x="515438" y="300963"/>
            <a:ext cx="483020" cy="470155"/>
            <a:chOff x="13385798" y="858803"/>
            <a:chExt cx="1259699" cy="1225550"/>
          </a:xfrm>
        </p:grpSpPr>
        <p:pic>
          <p:nvPicPr>
            <p:cNvPr id="45" name="bg object 28"/>
            <p:cNvPicPr/>
            <p:nvPr/>
          </p:nvPicPr>
          <p:blipFill>
            <a:blip r:embed="rId5" cstate="print"/>
            <a:stretch>
              <a:fillRect/>
            </a:stretch>
          </p:blipFill>
          <p:spPr>
            <a:xfrm>
              <a:off x="13957341" y="1944504"/>
              <a:ext cx="613755" cy="60035"/>
            </a:xfrm>
            <a:prstGeom prst="rect">
              <a:avLst/>
            </a:prstGeom>
          </p:spPr>
        </p:pic>
        <p:pic>
          <p:nvPicPr>
            <p:cNvPr id="46" name="bg object 29"/>
            <p:cNvPicPr/>
            <p:nvPr/>
          </p:nvPicPr>
          <p:blipFill>
            <a:blip r:embed="rId6" cstate="print"/>
            <a:stretch>
              <a:fillRect/>
            </a:stretch>
          </p:blipFill>
          <p:spPr>
            <a:xfrm>
              <a:off x="13385798" y="858803"/>
              <a:ext cx="1259699" cy="1225550"/>
            </a:xfrm>
            <a:prstGeom prst="rect">
              <a:avLst/>
            </a:prstGeom>
          </p:spPr>
        </p:pic>
      </p:grpSp>
      <p:sp>
        <p:nvSpPr>
          <p:cNvPr id="47" name="Holder 3"/>
          <p:cNvSpPr>
            <a:spLocks noGrp="1"/>
          </p:cNvSpPr>
          <p:nvPr>
            <p:ph sz="half" idx="2"/>
          </p:nvPr>
        </p:nvSpPr>
        <p:spPr>
          <a:xfrm>
            <a:off x="457200" y="1647527"/>
            <a:ext cx="3994308" cy="507831"/>
          </a:xfrm>
          <a:prstGeom prst="rect">
            <a:avLst/>
          </a:prstGeom>
        </p:spPr>
        <p:txBody>
          <a:bodyPr wrap="square" lIns="0" tIns="0" rIns="0" bIns="0">
            <a:spAutoFit/>
          </a:bodyPr>
          <a:lstStyle>
            <a:lvl1pPr>
              <a:defRPr/>
            </a:lvl1pPr>
          </a:lstStyle>
          <a:p>
            <a:endParaRPr dirty="0"/>
          </a:p>
        </p:txBody>
      </p:sp>
      <p:sp>
        <p:nvSpPr>
          <p:cNvPr id="48" name="Holder 4"/>
          <p:cNvSpPr>
            <a:spLocks noGrp="1"/>
          </p:cNvSpPr>
          <p:nvPr>
            <p:ph sz="half" idx="3"/>
          </p:nvPr>
        </p:nvSpPr>
        <p:spPr>
          <a:xfrm>
            <a:off x="4709160" y="1647527"/>
            <a:ext cx="3959566" cy="507831"/>
          </a:xfrm>
          <a:prstGeom prst="rect">
            <a:avLst/>
          </a:prstGeom>
        </p:spPr>
        <p:txBody>
          <a:bodyPr wrap="square" lIns="0" tIns="0" rIns="0" bIns="0">
            <a:spAutoFit/>
          </a:bodyPr>
          <a:lstStyle>
            <a:lvl1pPr>
              <a:defRPr/>
            </a:lvl1pPr>
          </a:lstStyle>
          <a:p>
            <a:endParaRPr dirty="0"/>
          </a:p>
        </p:txBody>
      </p:sp>
      <p:sp>
        <p:nvSpPr>
          <p:cNvPr id="49" name="Holder 2"/>
          <p:cNvSpPr>
            <a:spLocks noGrp="1"/>
          </p:cNvSpPr>
          <p:nvPr>
            <p:ph type="title"/>
          </p:nvPr>
        </p:nvSpPr>
        <p:spPr>
          <a:xfrm>
            <a:off x="457201" y="964406"/>
            <a:ext cx="4748387" cy="389530"/>
          </a:xfrm>
        </p:spPr>
        <p:txBody>
          <a:bodyPr wrap="square" lIns="0" tIns="0" rIns="0" bIns="0">
            <a:spAutoFit/>
          </a:bodyPr>
          <a:lstStyle>
            <a:lvl1pPr algn="l">
              <a:defRPr sz="2530" b="0">
                <a:latin typeface="Open Sans SemiBold" pitchFamily="2" charset="0"/>
                <a:ea typeface="Open Sans SemiBold" pitchFamily="2" charset="0"/>
                <a:cs typeface="Open Sans SemiBold" pitchFamily="2" charset="0"/>
              </a:defRPr>
            </a:lvl1pPr>
          </a:lstStyle>
          <a:p>
            <a:pPr lvl="0"/>
            <a:endParaRPr dirty="0"/>
          </a:p>
        </p:txBody>
      </p:sp>
    </p:spTree>
    <p:extLst>
      <p:ext uri="{BB962C8B-B14F-4D97-AF65-F5344CB8AC3E}">
        <p14:creationId xmlns:p14="http://schemas.microsoft.com/office/powerpoint/2010/main" val="8120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476947" y="884039"/>
            <a:ext cx="8210188" cy="3754751"/>
          </a:xfrm>
        </p:spPr>
        <p:txBody>
          <a:bodyPr/>
          <a:lstStyle/>
          <a:p>
            <a:endParaRPr lang="es-CL"/>
          </a:p>
        </p:txBody>
      </p:sp>
      <p:sp>
        <p:nvSpPr>
          <p:cNvPr id="17" name="bg object 17"/>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8" name="bg object 18"/>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sp>
        <p:nvSpPr>
          <p:cNvPr id="4" name="Holder 4"/>
          <p:cNvSpPr>
            <a:spLocks noGrp="1"/>
          </p:cNvSpPr>
          <p:nvPr userDrawn="1">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userDrawn="1">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userDrawn="1">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2" name="Holder 2"/>
          <p:cNvSpPr>
            <a:spLocks noGrp="1"/>
          </p:cNvSpPr>
          <p:nvPr userDrawn="1">
            <p:ph type="title" hasCustomPrompt="1"/>
          </p:nvPr>
        </p:nvSpPr>
        <p:spPr>
          <a:xfrm>
            <a:off x="629853" y="3857626"/>
            <a:ext cx="2862955" cy="227226"/>
          </a:xfrm>
          <a:solidFill>
            <a:srgbClr val="094582"/>
          </a:solidFill>
          <a:ln>
            <a:noFill/>
          </a:ln>
        </p:spPr>
        <p:txBody>
          <a:bodyPr wrap="square" lIns="0" tIns="0" rIns="0" bIns="0">
            <a:spAutoFit/>
          </a:bodyPr>
          <a:lstStyle>
            <a:lvl1pPr>
              <a:defRPr sz="1476" b="0" baseline="0">
                <a:solidFill>
                  <a:schemeClr val="bg1"/>
                </a:solidFill>
                <a:latin typeface="Open Sans ExtraBold" pitchFamily="2" charset="0"/>
                <a:ea typeface="Open Sans ExtraBold" pitchFamily="2" charset="0"/>
                <a:cs typeface="Open Sans ExtraBold" pitchFamily="2" charset="0"/>
              </a:defRPr>
            </a:lvl1pPr>
          </a:lstStyle>
          <a:p>
            <a:pPr lvl="0"/>
            <a:r>
              <a:rPr lang="es-ES" dirty="0"/>
              <a:t>Título de la imagen</a:t>
            </a:r>
            <a:endParaRPr dirty="0"/>
          </a:p>
        </p:txBody>
      </p:sp>
      <p:sp>
        <p:nvSpPr>
          <p:cNvPr id="31" name="Holder 2"/>
          <p:cNvSpPr txBox="1">
            <a:spLocks/>
          </p:cNvSpPr>
          <p:nvPr userDrawn="1"/>
        </p:nvSpPr>
        <p:spPr>
          <a:xfrm>
            <a:off x="629852" y="4129492"/>
            <a:ext cx="2862955" cy="227113"/>
          </a:xfrm>
          <a:prstGeom prst="rect">
            <a:avLst/>
          </a:prstGeom>
          <a:solidFill>
            <a:srgbClr val="094582"/>
          </a:solidFill>
          <a:ln>
            <a:noFill/>
          </a:ln>
        </p:spPr>
        <p:txBody>
          <a:bodyPr wrap="square" lIns="0" tIns="0" rIns="0" bIns="0">
            <a:spAutoFit/>
          </a:bodyPr>
          <a:lstStyle>
            <a:lvl1pPr>
              <a:defRPr sz="3600" b="0" i="0" baseline="0">
                <a:solidFill>
                  <a:schemeClr val="bg1"/>
                </a:solidFill>
                <a:latin typeface="Open Sans ExtraBold" pitchFamily="2" charset="0"/>
                <a:ea typeface="Open Sans ExtraBold" pitchFamily="2" charset="0"/>
                <a:cs typeface="Open Sans ExtraBold" pitchFamily="2" charset="0"/>
              </a:defRPr>
            </a:lvl1pPr>
          </a:lstStyle>
          <a:p>
            <a:endParaRPr lang="es-ES" sz="1476" dirty="0"/>
          </a:p>
        </p:txBody>
      </p:sp>
      <p:grpSp>
        <p:nvGrpSpPr>
          <p:cNvPr id="32" name="Grupo 31"/>
          <p:cNvGrpSpPr/>
          <p:nvPr userDrawn="1"/>
        </p:nvGrpSpPr>
        <p:grpSpPr>
          <a:xfrm>
            <a:off x="7744955" y="404031"/>
            <a:ext cx="765967" cy="246506"/>
            <a:chOff x="14931757" y="860665"/>
            <a:chExt cx="1453210" cy="467449"/>
          </a:xfrm>
        </p:grpSpPr>
        <p:sp>
          <p:nvSpPr>
            <p:cNvPr id="33"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34"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35"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36"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37"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38"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39" name="bg object 25"/>
            <p:cNvPicPr/>
            <p:nvPr/>
          </p:nvPicPr>
          <p:blipFill>
            <a:blip r:embed="rId2" cstate="print"/>
            <a:stretch>
              <a:fillRect/>
            </a:stretch>
          </p:blipFill>
          <p:spPr>
            <a:xfrm>
              <a:off x="16091277" y="1114362"/>
              <a:ext cx="287635" cy="90411"/>
            </a:xfrm>
            <a:prstGeom prst="rect">
              <a:avLst/>
            </a:prstGeom>
          </p:spPr>
        </p:pic>
        <p:sp>
          <p:nvSpPr>
            <p:cNvPr id="40"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41" name="bg object 27"/>
            <p:cNvPicPr/>
            <p:nvPr/>
          </p:nvPicPr>
          <p:blipFill>
            <a:blip r:embed="rId3" cstate="print"/>
            <a:stretch>
              <a:fillRect/>
            </a:stretch>
          </p:blipFill>
          <p:spPr>
            <a:xfrm>
              <a:off x="15406356" y="1261973"/>
              <a:ext cx="978611" cy="66141"/>
            </a:xfrm>
            <a:prstGeom prst="rect">
              <a:avLst/>
            </a:prstGeom>
          </p:spPr>
        </p:pic>
      </p:grpSp>
      <p:grpSp>
        <p:nvGrpSpPr>
          <p:cNvPr id="42" name="Grupo 41"/>
          <p:cNvGrpSpPr/>
          <p:nvPr userDrawn="1"/>
        </p:nvGrpSpPr>
        <p:grpSpPr>
          <a:xfrm>
            <a:off x="515438" y="300963"/>
            <a:ext cx="483020" cy="470155"/>
            <a:chOff x="13385798" y="858803"/>
            <a:chExt cx="1259699" cy="1225550"/>
          </a:xfrm>
        </p:grpSpPr>
        <p:pic>
          <p:nvPicPr>
            <p:cNvPr id="43" name="bg object 28"/>
            <p:cNvPicPr/>
            <p:nvPr/>
          </p:nvPicPr>
          <p:blipFill>
            <a:blip r:embed="rId4" cstate="print"/>
            <a:stretch>
              <a:fillRect/>
            </a:stretch>
          </p:blipFill>
          <p:spPr>
            <a:xfrm>
              <a:off x="13957341" y="1944504"/>
              <a:ext cx="613755" cy="60035"/>
            </a:xfrm>
            <a:prstGeom prst="rect">
              <a:avLst/>
            </a:prstGeom>
          </p:spPr>
        </p:pic>
        <p:pic>
          <p:nvPicPr>
            <p:cNvPr id="44" name="bg object 29"/>
            <p:cNvPicPr/>
            <p:nvPr/>
          </p:nvPicPr>
          <p:blipFill>
            <a:blip r:embed="rId5" cstate="print"/>
            <a:stretch>
              <a:fillRect/>
            </a:stretch>
          </p:blipFill>
          <p:spPr>
            <a:xfrm>
              <a:off x="13385798" y="858803"/>
              <a:ext cx="1259699" cy="122555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3962" y="160735"/>
            <a:ext cx="8752736" cy="4812782"/>
          </a:xfrm>
          <a:custGeom>
            <a:avLst/>
            <a:gdLst/>
            <a:ahLst/>
            <a:cxnLst/>
            <a:rect l="l" t="t" r="r" b="b"/>
            <a:pathLst>
              <a:path w="16605885" h="9108440">
                <a:moveTo>
                  <a:pt x="16351681" y="0"/>
                </a:moveTo>
                <a:lnTo>
                  <a:pt x="253999" y="0"/>
                </a:lnTo>
                <a:lnTo>
                  <a:pt x="208345" y="4092"/>
                </a:lnTo>
                <a:lnTo>
                  <a:pt x="165374" y="15890"/>
                </a:lnTo>
                <a:lnTo>
                  <a:pt x="125805" y="34677"/>
                </a:lnTo>
                <a:lnTo>
                  <a:pt x="90354" y="59736"/>
                </a:lnTo>
                <a:lnTo>
                  <a:pt x="59740" y="90349"/>
                </a:lnTo>
                <a:lnTo>
                  <a:pt x="34680" y="125799"/>
                </a:lnTo>
                <a:lnTo>
                  <a:pt x="15891" y="165369"/>
                </a:lnTo>
                <a:lnTo>
                  <a:pt x="4092" y="208342"/>
                </a:lnTo>
                <a:lnTo>
                  <a:pt x="0" y="254000"/>
                </a:lnTo>
                <a:lnTo>
                  <a:pt x="0" y="8853957"/>
                </a:lnTo>
                <a:lnTo>
                  <a:pt x="4092" y="8899615"/>
                </a:lnTo>
                <a:lnTo>
                  <a:pt x="15891" y="8942587"/>
                </a:lnTo>
                <a:lnTo>
                  <a:pt x="34680" y="8982157"/>
                </a:lnTo>
                <a:lnTo>
                  <a:pt x="59740" y="9017607"/>
                </a:lnTo>
                <a:lnTo>
                  <a:pt x="90354" y="9048221"/>
                </a:lnTo>
                <a:lnTo>
                  <a:pt x="125805" y="9073279"/>
                </a:lnTo>
                <a:lnTo>
                  <a:pt x="165374" y="9092066"/>
                </a:lnTo>
                <a:lnTo>
                  <a:pt x="208345" y="9103865"/>
                </a:lnTo>
                <a:lnTo>
                  <a:pt x="253999" y="9107957"/>
                </a:lnTo>
                <a:lnTo>
                  <a:pt x="16351681" y="9107957"/>
                </a:lnTo>
                <a:lnTo>
                  <a:pt x="16397181" y="9103846"/>
                </a:lnTo>
                <a:lnTo>
                  <a:pt x="16440069" y="9091999"/>
                </a:lnTo>
                <a:lnTo>
                  <a:pt x="16479613" y="9073149"/>
                </a:lnTo>
                <a:lnTo>
                  <a:pt x="16515081" y="9048028"/>
                </a:lnTo>
                <a:lnTo>
                  <a:pt x="16545741" y="9017367"/>
                </a:lnTo>
                <a:lnTo>
                  <a:pt x="16570862" y="8981898"/>
                </a:lnTo>
                <a:lnTo>
                  <a:pt x="16589711" y="8942352"/>
                </a:lnTo>
                <a:lnTo>
                  <a:pt x="16601557" y="8899461"/>
                </a:lnTo>
                <a:lnTo>
                  <a:pt x="16605669" y="8853957"/>
                </a:lnTo>
                <a:lnTo>
                  <a:pt x="16605669" y="254000"/>
                </a:lnTo>
                <a:lnTo>
                  <a:pt x="16601557" y="208496"/>
                </a:lnTo>
                <a:lnTo>
                  <a:pt x="16589711" y="165605"/>
                </a:lnTo>
                <a:lnTo>
                  <a:pt x="16570862" y="126059"/>
                </a:lnTo>
                <a:lnTo>
                  <a:pt x="16545741" y="90589"/>
                </a:lnTo>
                <a:lnTo>
                  <a:pt x="16515081" y="59928"/>
                </a:lnTo>
                <a:lnTo>
                  <a:pt x="16479613" y="34807"/>
                </a:lnTo>
                <a:lnTo>
                  <a:pt x="16440069" y="15957"/>
                </a:lnTo>
                <a:lnTo>
                  <a:pt x="16397181" y="4111"/>
                </a:lnTo>
                <a:lnTo>
                  <a:pt x="16351681" y="0"/>
                </a:lnTo>
                <a:close/>
              </a:path>
            </a:pathLst>
          </a:custGeom>
          <a:solidFill>
            <a:srgbClr val="D2DBEF"/>
          </a:solidFill>
        </p:spPr>
        <p:txBody>
          <a:bodyPr wrap="square" lIns="0" tIns="0" rIns="0" bIns="0" rtlCol="0"/>
          <a:lstStyle/>
          <a:p>
            <a:r>
              <a:rPr lang="es-ES" dirty="0"/>
              <a:t> </a:t>
            </a:r>
            <a:endParaRPr dirty="0"/>
          </a:p>
        </p:txBody>
      </p:sp>
      <p:sp>
        <p:nvSpPr>
          <p:cNvPr id="17" name="bg object 17"/>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8" name="bg object 18"/>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grpSp>
        <p:nvGrpSpPr>
          <p:cNvPr id="8" name="Grupo 7"/>
          <p:cNvGrpSpPr/>
          <p:nvPr userDrawn="1"/>
        </p:nvGrpSpPr>
        <p:grpSpPr>
          <a:xfrm>
            <a:off x="7744955" y="404031"/>
            <a:ext cx="765967" cy="246506"/>
            <a:chOff x="14931757" y="860665"/>
            <a:chExt cx="1453210" cy="467449"/>
          </a:xfrm>
        </p:grpSpPr>
        <p:sp>
          <p:nvSpPr>
            <p:cNvPr id="19"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20"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21"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22"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23"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24"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25" name="bg object 25"/>
            <p:cNvPicPr/>
            <p:nvPr/>
          </p:nvPicPr>
          <p:blipFill>
            <a:blip r:embed="rId2" cstate="print"/>
            <a:stretch>
              <a:fillRect/>
            </a:stretch>
          </p:blipFill>
          <p:spPr>
            <a:xfrm>
              <a:off x="16091277" y="1114362"/>
              <a:ext cx="287635" cy="90411"/>
            </a:xfrm>
            <a:prstGeom prst="rect">
              <a:avLst/>
            </a:prstGeom>
          </p:spPr>
        </p:pic>
        <p:sp>
          <p:nvSpPr>
            <p:cNvPr id="26"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27" name="bg object 27"/>
            <p:cNvPicPr/>
            <p:nvPr/>
          </p:nvPicPr>
          <p:blipFill>
            <a:blip r:embed="rId3" cstate="print"/>
            <a:stretch>
              <a:fillRect/>
            </a:stretch>
          </p:blipFill>
          <p:spPr>
            <a:xfrm>
              <a:off x="15406356" y="1261973"/>
              <a:ext cx="978611" cy="66141"/>
            </a:xfrm>
            <a:prstGeom prst="rect">
              <a:avLst/>
            </a:prstGeom>
          </p:spPr>
        </p:pic>
      </p:grpSp>
      <p:grpSp>
        <p:nvGrpSpPr>
          <p:cNvPr id="7" name="Grupo 6"/>
          <p:cNvGrpSpPr/>
          <p:nvPr userDrawn="1"/>
        </p:nvGrpSpPr>
        <p:grpSpPr>
          <a:xfrm>
            <a:off x="515438" y="300963"/>
            <a:ext cx="483020" cy="470155"/>
            <a:chOff x="13385798" y="858803"/>
            <a:chExt cx="1259699" cy="1225550"/>
          </a:xfrm>
        </p:grpSpPr>
        <p:pic>
          <p:nvPicPr>
            <p:cNvPr id="28" name="bg object 28"/>
            <p:cNvPicPr/>
            <p:nvPr/>
          </p:nvPicPr>
          <p:blipFill>
            <a:blip r:embed="rId4" cstate="print"/>
            <a:stretch>
              <a:fillRect/>
            </a:stretch>
          </p:blipFill>
          <p:spPr>
            <a:xfrm>
              <a:off x="13957341" y="1944504"/>
              <a:ext cx="613755" cy="60035"/>
            </a:xfrm>
            <a:prstGeom prst="rect">
              <a:avLst/>
            </a:prstGeom>
          </p:spPr>
        </p:pic>
        <p:pic>
          <p:nvPicPr>
            <p:cNvPr id="29" name="bg object 29"/>
            <p:cNvPicPr/>
            <p:nvPr/>
          </p:nvPicPr>
          <p:blipFill>
            <a:blip r:embed="rId5" cstate="print"/>
            <a:stretch>
              <a:fillRect/>
            </a:stretch>
          </p:blipFill>
          <p:spPr>
            <a:xfrm>
              <a:off x="13385798" y="858803"/>
              <a:ext cx="1259699" cy="1225550"/>
            </a:xfrm>
            <a:prstGeom prst="rect">
              <a:avLst/>
            </a:prstGeom>
          </p:spPr>
        </p:pic>
      </p:grpSp>
      <p:sp>
        <p:nvSpPr>
          <p:cNvPr id="2" name="Holder 2"/>
          <p:cNvSpPr>
            <a:spLocks noGrp="1"/>
          </p:cNvSpPr>
          <p:nvPr>
            <p:ph type="title"/>
          </p:nvPr>
        </p:nvSpPr>
        <p:spPr>
          <a:xfrm>
            <a:off x="457201" y="964406"/>
            <a:ext cx="4748387" cy="389530"/>
          </a:xfrm>
        </p:spPr>
        <p:txBody>
          <a:bodyPr wrap="square" lIns="0" tIns="0" rIns="0" bIns="0">
            <a:spAutoFit/>
          </a:bodyPr>
          <a:lstStyle>
            <a:lvl1pPr algn="l">
              <a:defRPr sz="2530" b="0">
                <a:latin typeface="Open Sans SemiBold" pitchFamily="2" charset="0"/>
                <a:ea typeface="Open Sans SemiBold" pitchFamily="2" charset="0"/>
                <a:cs typeface="Open Sans SemiBold" pitchFamily="2" charset="0"/>
              </a:defRPr>
            </a:lvl1pPr>
          </a:lstStyle>
          <a:p>
            <a:pPr lvl="0"/>
            <a:endParaRPr dirty="0"/>
          </a:p>
        </p:txBody>
      </p:sp>
      <p:sp>
        <p:nvSpPr>
          <p:cNvPr id="3" name="Holder 3"/>
          <p:cNvSpPr>
            <a:spLocks noGrp="1"/>
          </p:cNvSpPr>
          <p:nvPr>
            <p:ph type="body" idx="1"/>
          </p:nvPr>
        </p:nvSpPr>
        <p:spPr>
          <a:xfrm>
            <a:off x="595766" y="1461999"/>
            <a:ext cx="4145592" cy="194765"/>
          </a:xfrm>
        </p:spPr>
        <p:txBody>
          <a:bodyPr lIns="0" tIns="0" rIns="0" bIns="0"/>
          <a:lstStyle>
            <a:lvl1pPr>
              <a:defRPr sz="1265" b="0" i="0">
                <a:solidFill>
                  <a:srgbClr val="0F69B4"/>
                </a:solidFill>
                <a:latin typeface="Open Sans" pitchFamily="2" charset="0"/>
                <a:ea typeface="Open Sans" pitchFamily="2" charset="0"/>
                <a:cs typeface="Open Sans" pitchFamily="2"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333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3962" y="160735"/>
            <a:ext cx="8752736" cy="4812782"/>
          </a:xfrm>
          <a:custGeom>
            <a:avLst/>
            <a:gdLst/>
            <a:ahLst/>
            <a:cxnLst/>
            <a:rect l="l" t="t" r="r" b="b"/>
            <a:pathLst>
              <a:path w="16605885" h="9108440">
                <a:moveTo>
                  <a:pt x="16351681" y="0"/>
                </a:moveTo>
                <a:lnTo>
                  <a:pt x="253999" y="0"/>
                </a:lnTo>
                <a:lnTo>
                  <a:pt x="208345" y="4092"/>
                </a:lnTo>
                <a:lnTo>
                  <a:pt x="165374" y="15890"/>
                </a:lnTo>
                <a:lnTo>
                  <a:pt x="125805" y="34677"/>
                </a:lnTo>
                <a:lnTo>
                  <a:pt x="90354" y="59736"/>
                </a:lnTo>
                <a:lnTo>
                  <a:pt x="59740" y="90349"/>
                </a:lnTo>
                <a:lnTo>
                  <a:pt x="34680" y="125799"/>
                </a:lnTo>
                <a:lnTo>
                  <a:pt x="15891" y="165369"/>
                </a:lnTo>
                <a:lnTo>
                  <a:pt x="4092" y="208342"/>
                </a:lnTo>
                <a:lnTo>
                  <a:pt x="0" y="254000"/>
                </a:lnTo>
                <a:lnTo>
                  <a:pt x="0" y="8853957"/>
                </a:lnTo>
                <a:lnTo>
                  <a:pt x="4092" y="8899615"/>
                </a:lnTo>
                <a:lnTo>
                  <a:pt x="15891" y="8942587"/>
                </a:lnTo>
                <a:lnTo>
                  <a:pt x="34680" y="8982157"/>
                </a:lnTo>
                <a:lnTo>
                  <a:pt x="59740" y="9017607"/>
                </a:lnTo>
                <a:lnTo>
                  <a:pt x="90354" y="9048221"/>
                </a:lnTo>
                <a:lnTo>
                  <a:pt x="125805" y="9073279"/>
                </a:lnTo>
                <a:lnTo>
                  <a:pt x="165374" y="9092066"/>
                </a:lnTo>
                <a:lnTo>
                  <a:pt x="208345" y="9103865"/>
                </a:lnTo>
                <a:lnTo>
                  <a:pt x="253999" y="9107957"/>
                </a:lnTo>
                <a:lnTo>
                  <a:pt x="16351681" y="9107957"/>
                </a:lnTo>
                <a:lnTo>
                  <a:pt x="16397181" y="9103846"/>
                </a:lnTo>
                <a:lnTo>
                  <a:pt x="16440069" y="9091999"/>
                </a:lnTo>
                <a:lnTo>
                  <a:pt x="16479613" y="9073149"/>
                </a:lnTo>
                <a:lnTo>
                  <a:pt x="16515081" y="9048028"/>
                </a:lnTo>
                <a:lnTo>
                  <a:pt x="16545741" y="9017367"/>
                </a:lnTo>
                <a:lnTo>
                  <a:pt x="16570862" y="8981898"/>
                </a:lnTo>
                <a:lnTo>
                  <a:pt x="16589711" y="8942352"/>
                </a:lnTo>
                <a:lnTo>
                  <a:pt x="16601557" y="8899461"/>
                </a:lnTo>
                <a:lnTo>
                  <a:pt x="16605669" y="8853957"/>
                </a:lnTo>
                <a:lnTo>
                  <a:pt x="16605669" y="254000"/>
                </a:lnTo>
                <a:lnTo>
                  <a:pt x="16601557" y="208496"/>
                </a:lnTo>
                <a:lnTo>
                  <a:pt x="16589711" y="165605"/>
                </a:lnTo>
                <a:lnTo>
                  <a:pt x="16570862" y="126059"/>
                </a:lnTo>
                <a:lnTo>
                  <a:pt x="16545741" y="90589"/>
                </a:lnTo>
                <a:lnTo>
                  <a:pt x="16515081" y="59928"/>
                </a:lnTo>
                <a:lnTo>
                  <a:pt x="16479613" y="34807"/>
                </a:lnTo>
                <a:lnTo>
                  <a:pt x="16440069" y="15957"/>
                </a:lnTo>
                <a:lnTo>
                  <a:pt x="16397181" y="4111"/>
                </a:lnTo>
                <a:lnTo>
                  <a:pt x="16351681" y="0"/>
                </a:lnTo>
                <a:close/>
              </a:path>
            </a:pathLst>
          </a:custGeom>
          <a:solidFill>
            <a:srgbClr val="D2DBEF"/>
          </a:solidFill>
        </p:spPr>
        <p:txBody>
          <a:bodyPr wrap="square" lIns="0" tIns="0" rIns="0" bIns="0" rtlCol="0"/>
          <a:lstStyle/>
          <a:p>
            <a:r>
              <a:rPr lang="es-ES" dirty="0"/>
              <a:t> </a:t>
            </a:r>
            <a:endParaRPr dirty="0"/>
          </a:p>
        </p:txBody>
      </p:sp>
      <p:sp>
        <p:nvSpPr>
          <p:cNvPr id="17" name="bg object 17"/>
          <p:cNvSpPr/>
          <p:nvPr/>
        </p:nvSpPr>
        <p:spPr>
          <a:xfrm>
            <a:off x="3492807" y="1"/>
            <a:ext cx="1129612" cy="215317"/>
          </a:xfrm>
          <a:custGeom>
            <a:avLst/>
            <a:gdLst/>
            <a:ahLst/>
            <a:cxnLst/>
            <a:rect l="l" t="t" r="r" b="b"/>
            <a:pathLst>
              <a:path w="2143125" h="408305">
                <a:moveTo>
                  <a:pt x="2142807" y="0"/>
                </a:moveTo>
                <a:lnTo>
                  <a:pt x="0" y="0"/>
                </a:lnTo>
                <a:lnTo>
                  <a:pt x="0" y="408025"/>
                </a:lnTo>
                <a:lnTo>
                  <a:pt x="2142807" y="408025"/>
                </a:lnTo>
                <a:lnTo>
                  <a:pt x="2142807" y="0"/>
                </a:lnTo>
                <a:close/>
              </a:path>
            </a:pathLst>
          </a:custGeom>
          <a:solidFill>
            <a:srgbClr val="0062AE"/>
          </a:solidFill>
        </p:spPr>
        <p:txBody>
          <a:bodyPr wrap="square" lIns="0" tIns="0" rIns="0" bIns="0" rtlCol="0"/>
          <a:lstStyle/>
          <a:p>
            <a:endParaRPr/>
          </a:p>
        </p:txBody>
      </p:sp>
      <p:sp>
        <p:nvSpPr>
          <p:cNvPr id="18" name="bg object 18"/>
          <p:cNvSpPr/>
          <p:nvPr/>
        </p:nvSpPr>
        <p:spPr>
          <a:xfrm>
            <a:off x="4622252" y="1"/>
            <a:ext cx="1380637" cy="215317"/>
          </a:xfrm>
          <a:custGeom>
            <a:avLst/>
            <a:gdLst/>
            <a:ahLst/>
            <a:cxnLst/>
            <a:rect l="l" t="t" r="r" b="b"/>
            <a:pathLst>
              <a:path w="2619375" h="408305">
                <a:moveTo>
                  <a:pt x="2618968" y="0"/>
                </a:moveTo>
                <a:lnTo>
                  <a:pt x="0" y="0"/>
                </a:lnTo>
                <a:lnTo>
                  <a:pt x="0" y="408025"/>
                </a:lnTo>
                <a:lnTo>
                  <a:pt x="2618968" y="408025"/>
                </a:lnTo>
                <a:lnTo>
                  <a:pt x="2618968" y="0"/>
                </a:lnTo>
                <a:close/>
              </a:path>
            </a:pathLst>
          </a:custGeom>
          <a:solidFill>
            <a:srgbClr val="E63338"/>
          </a:solidFill>
        </p:spPr>
        <p:txBody>
          <a:bodyPr wrap="square" lIns="0" tIns="0" rIns="0" bIns="0" rtlCol="0"/>
          <a:lstStyle/>
          <a:p>
            <a:endParaRPr/>
          </a:p>
        </p:txBody>
      </p:sp>
      <p:grpSp>
        <p:nvGrpSpPr>
          <p:cNvPr id="8" name="Grupo 7"/>
          <p:cNvGrpSpPr/>
          <p:nvPr userDrawn="1"/>
        </p:nvGrpSpPr>
        <p:grpSpPr>
          <a:xfrm>
            <a:off x="7744955" y="404031"/>
            <a:ext cx="765967" cy="246506"/>
            <a:chOff x="14931757" y="860665"/>
            <a:chExt cx="1453210" cy="467449"/>
          </a:xfrm>
        </p:grpSpPr>
        <p:sp>
          <p:nvSpPr>
            <p:cNvPr id="19" name="bg object 19"/>
            <p:cNvSpPr/>
            <p:nvPr/>
          </p:nvSpPr>
          <p:spPr>
            <a:xfrm>
              <a:off x="14945764" y="864755"/>
              <a:ext cx="241935" cy="301625"/>
            </a:xfrm>
            <a:custGeom>
              <a:avLst/>
              <a:gdLst/>
              <a:ahLst/>
              <a:cxnLst/>
              <a:rect l="l" t="t" r="r" b="b"/>
              <a:pathLst>
                <a:path w="241934" h="301625">
                  <a:moveTo>
                    <a:pt x="62560" y="149086"/>
                  </a:moveTo>
                  <a:lnTo>
                    <a:pt x="41217" y="183990"/>
                  </a:lnTo>
                  <a:lnTo>
                    <a:pt x="23568" y="219224"/>
                  </a:lnTo>
                  <a:lnTo>
                    <a:pt x="9686" y="254298"/>
                  </a:lnTo>
                  <a:lnTo>
                    <a:pt x="0" y="287505"/>
                  </a:lnTo>
                  <a:lnTo>
                    <a:pt x="3576" y="296093"/>
                  </a:lnTo>
                  <a:lnTo>
                    <a:pt x="9561" y="298229"/>
                  </a:lnTo>
                  <a:lnTo>
                    <a:pt x="16853" y="299989"/>
                  </a:lnTo>
                  <a:lnTo>
                    <a:pt x="24449" y="301038"/>
                  </a:lnTo>
                  <a:lnTo>
                    <a:pt x="32321" y="301385"/>
                  </a:lnTo>
                  <a:lnTo>
                    <a:pt x="53008" y="299261"/>
                  </a:lnTo>
                  <a:lnTo>
                    <a:pt x="74779" y="293006"/>
                  </a:lnTo>
                  <a:lnTo>
                    <a:pt x="97181" y="282793"/>
                  </a:lnTo>
                  <a:lnTo>
                    <a:pt x="119761" y="268797"/>
                  </a:lnTo>
                  <a:lnTo>
                    <a:pt x="113427" y="265901"/>
                  </a:lnTo>
                  <a:lnTo>
                    <a:pt x="107354" y="262488"/>
                  </a:lnTo>
                  <a:lnTo>
                    <a:pt x="79428" y="234256"/>
                  </a:lnTo>
                  <a:lnTo>
                    <a:pt x="62800" y="180956"/>
                  </a:lnTo>
                  <a:lnTo>
                    <a:pt x="62560" y="149086"/>
                  </a:lnTo>
                  <a:close/>
                </a:path>
                <a:path w="241934" h="301625">
                  <a:moveTo>
                    <a:pt x="226034" y="0"/>
                  </a:moveTo>
                  <a:lnTo>
                    <a:pt x="189318" y="20763"/>
                  </a:lnTo>
                  <a:lnTo>
                    <a:pt x="152487" y="48137"/>
                  </a:lnTo>
                  <a:lnTo>
                    <a:pt x="116750" y="81594"/>
                  </a:lnTo>
                  <a:lnTo>
                    <a:pt x="82956" y="120804"/>
                  </a:lnTo>
                  <a:lnTo>
                    <a:pt x="63932" y="147042"/>
                  </a:lnTo>
                  <a:lnTo>
                    <a:pt x="67348" y="152414"/>
                  </a:lnTo>
                  <a:lnTo>
                    <a:pt x="110217" y="177077"/>
                  </a:lnTo>
                  <a:lnTo>
                    <a:pt x="123507" y="178093"/>
                  </a:lnTo>
                  <a:lnTo>
                    <a:pt x="147475" y="175273"/>
                  </a:lnTo>
                  <a:lnTo>
                    <a:pt x="198768" y="153517"/>
                  </a:lnTo>
                  <a:lnTo>
                    <a:pt x="237027" y="95971"/>
                  </a:lnTo>
                  <a:lnTo>
                    <a:pt x="241586" y="59237"/>
                  </a:lnTo>
                  <a:lnTo>
                    <a:pt x="238124" y="26614"/>
                  </a:lnTo>
                  <a:lnTo>
                    <a:pt x="226539" y="139"/>
                  </a:lnTo>
                  <a:lnTo>
                    <a:pt x="226034" y="0"/>
                  </a:lnTo>
                  <a:close/>
                </a:path>
              </a:pathLst>
            </a:custGeom>
            <a:solidFill>
              <a:srgbClr val="CAD6E1"/>
            </a:solidFill>
          </p:spPr>
          <p:txBody>
            <a:bodyPr wrap="square" lIns="0" tIns="0" rIns="0" bIns="0" rtlCol="0"/>
            <a:lstStyle/>
            <a:p>
              <a:endParaRPr/>
            </a:p>
          </p:txBody>
        </p:sp>
        <p:sp>
          <p:nvSpPr>
            <p:cNvPr id="20" name="bg object 20"/>
            <p:cNvSpPr/>
            <p:nvPr/>
          </p:nvSpPr>
          <p:spPr>
            <a:xfrm>
              <a:off x="15040994" y="939544"/>
              <a:ext cx="285115" cy="342900"/>
            </a:xfrm>
            <a:custGeom>
              <a:avLst/>
              <a:gdLst/>
              <a:ahLst/>
              <a:cxnLst/>
              <a:rect l="l" t="t" r="r" b="b"/>
              <a:pathLst>
                <a:path w="285115" h="342900">
                  <a:moveTo>
                    <a:pt x="242107" y="0"/>
                  </a:moveTo>
                  <a:lnTo>
                    <a:pt x="236312" y="61837"/>
                  </a:lnTo>
                  <a:lnTo>
                    <a:pt x="221074" y="108828"/>
                  </a:lnTo>
                  <a:lnTo>
                    <a:pt x="197557" y="156588"/>
                  </a:lnTo>
                  <a:lnTo>
                    <a:pt x="166020" y="203393"/>
                  </a:lnTo>
                  <a:lnTo>
                    <a:pt x="128854" y="245225"/>
                  </a:lnTo>
                  <a:lnTo>
                    <a:pt x="89304" y="278831"/>
                  </a:lnTo>
                  <a:lnTo>
                    <a:pt x="48908" y="303614"/>
                  </a:lnTo>
                  <a:lnTo>
                    <a:pt x="9206" y="318979"/>
                  </a:lnTo>
                  <a:lnTo>
                    <a:pt x="0" y="320294"/>
                  </a:lnTo>
                  <a:lnTo>
                    <a:pt x="19709" y="329964"/>
                  </a:lnTo>
                  <a:lnTo>
                    <a:pt x="51800" y="339098"/>
                  </a:lnTo>
                  <a:lnTo>
                    <a:pt x="84565" y="342380"/>
                  </a:lnTo>
                  <a:lnTo>
                    <a:pt x="88794" y="342380"/>
                  </a:lnTo>
                  <a:lnTo>
                    <a:pt x="130667" y="337153"/>
                  </a:lnTo>
                  <a:lnTo>
                    <a:pt x="170776" y="322524"/>
                  </a:lnTo>
                  <a:lnTo>
                    <a:pt x="207584" y="298646"/>
                  </a:lnTo>
                  <a:lnTo>
                    <a:pt x="239556" y="265672"/>
                  </a:lnTo>
                  <a:lnTo>
                    <a:pt x="264490" y="224729"/>
                  </a:lnTo>
                  <a:lnTo>
                    <a:pt x="279593" y="180270"/>
                  </a:lnTo>
                  <a:lnTo>
                    <a:pt x="285021" y="134084"/>
                  </a:lnTo>
                  <a:lnTo>
                    <a:pt x="280933" y="87959"/>
                  </a:lnTo>
                  <a:lnTo>
                    <a:pt x="267487" y="43681"/>
                  </a:lnTo>
                  <a:lnTo>
                    <a:pt x="244841" y="3038"/>
                  </a:lnTo>
                  <a:lnTo>
                    <a:pt x="242107" y="0"/>
                  </a:lnTo>
                  <a:close/>
                </a:path>
              </a:pathLst>
            </a:custGeom>
            <a:solidFill>
              <a:srgbClr val="094582"/>
            </a:solidFill>
          </p:spPr>
          <p:txBody>
            <a:bodyPr wrap="square" lIns="0" tIns="0" rIns="0" bIns="0" rtlCol="0"/>
            <a:lstStyle/>
            <a:p>
              <a:endParaRPr/>
            </a:p>
          </p:txBody>
        </p:sp>
        <p:sp>
          <p:nvSpPr>
            <p:cNvPr id="21" name="bg object 21"/>
            <p:cNvSpPr/>
            <p:nvPr/>
          </p:nvSpPr>
          <p:spPr>
            <a:xfrm>
              <a:off x="15008334" y="903596"/>
              <a:ext cx="276225" cy="237490"/>
            </a:xfrm>
            <a:custGeom>
              <a:avLst/>
              <a:gdLst/>
              <a:ahLst/>
              <a:cxnLst/>
              <a:rect l="l" t="t" r="r" b="b"/>
              <a:pathLst>
                <a:path w="276225" h="237490">
                  <a:moveTo>
                    <a:pt x="292" y="106486"/>
                  </a:moveTo>
                  <a:lnTo>
                    <a:pt x="143" y="108213"/>
                  </a:lnTo>
                  <a:lnTo>
                    <a:pt x="0" y="110245"/>
                  </a:lnTo>
                  <a:lnTo>
                    <a:pt x="1358" y="108213"/>
                  </a:lnTo>
                  <a:lnTo>
                    <a:pt x="292" y="106486"/>
                  </a:lnTo>
                  <a:close/>
                </a:path>
                <a:path w="276225" h="237490">
                  <a:moveTo>
                    <a:pt x="240684" y="0"/>
                  </a:moveTo>
                  <a:lnTo>
                    <a:pt x="219257" y="34773"/>
                  </a:lnTo>
                  <a:lnTo>
                    <a:pt x="187158" y="73419"/>
                  </a:lnTo>
                  <a:lnTo>
                    <a:pt x="162128" y="96288"/>
                  </a:lnTo>
                  <a:lnTo>
                    <a:pt x="153848" y="114788"/>
                  </a:lnTo>
                  <a:lnTo>
                    <a:pt x="132549" y="151574"/>
                  </a:lnTo>
                  <a:lnTo>
                    <a:pt x="104812" y="187243"/>
                  </a:lnTo>
                  <a:lnTo>
                    <a:pt x="73450" y="217529"/>
                  </a:lnTo>
                  <a:lnTo>
                    <a:pt x="57200" y="229956"/>
                  </a:lnTo>
                  <a:lnTo>
                    <a:pt x="66088" y="233051"/>
                  </a:lnTo>
                  <a:lnTo>
                    <a:pt x="75391" y="235244"/>
                  </a:lnTo>
                  <a:lnTo>
                    <a:pt x="85073" y="236547"/>
                  </a:lnTo>
                  <a:lnTo>
                    <a:pt x="95097" y="236979"/>
                  </a:lnTo>
                  <a:lnTo>
                    <a:pt x="130591" y="232273"/>
                  </a:lnTo>
                  <a:lnTo>
                    <a:pt x="168187" y="218494"/>
                  </a:lnTo>
                  <a:lnTo>
                    <a:pt x="206566" y="196152"/>
                  </a:lnTo>
                  <a:lnTo>
                    <a:pt x="244411" y="165757"/>
                  </a:lnTo>
                  <a:lnTo>
                    <a:pt x="268731" y="98806"/>
                  </a:lnTo>
                  <a:lnTo>
                    <a:pt x="275888" y="37193"/>
                  </a:lnTo>
                  <a:lnTo>
                    <a:pt x="245775" y="3739"/>
                  </a:lnTo>
                  <a:lnTo>
                    <a:pt x="240684" y="0"/>
                  </a:lnTo>
                  <a:close/>
                </a:path>
              </a:pathLst>
            </a:custGeom>
            <a:solidFill>
              <a:srgbClr val="93A7CA"/>
            </a:solidFill>
          </p:spPr>
          <p:txBody>
            <a:bodyPr wrap="square" lIns="0" tIns="0" rIns="0" bIns="0" rtlCol="0"/>
            <a:lstStyle/>
            <a:p>
              <a:endParaRPr/>
            </a:p>
          </p:txBody>
        </p:sp>
        <p:sp>
          <p:nvSpPr>
            <p:cNvPr id="22" name="bg object 22"/>
            <p:cNvSpPr/>
            <p:nvPr/>
          </p:nvSpPr>
          <p:spPr>
            <a:xfrm>
              <a:off x="15008336" y="999888"/>
              <a:ext cx="162560" cy="133985"/>
            </a:xfrm>
            <a:custGeom>
              <a:avLst/>
              <a:gdLst/>
              <a:ahLst/>
              <a:cxnLst/>
              <a:rect l="l" t="t" r="r" b="b"/>
              <a:pathLst>
                <a:path w="162559" h="133984">
                  <a:moveTo>
                    <a:pt x="162128" y="0"/>
                  </a:moveTo>
                  <a:lnTo>
                    <a:pt x="136195" y="18393"/>
                  </a:lnTo>
                  <a:lnTo>
                    <a:pt x="110221" y="31864"/>
                  </a:lnTo>
                  <a:lnTo>
                    <a:pt x="84902" y="40144"/>
                  </a:lnTo>
                  <a:lnTo>
                    <a:pt x="60934" y="42964"/>
                  </a:lnTo>
                  <a:lnTo>
                    <a:pt x="47649" y="41947"/>
                  </a:lnTo>
                  <a:lnTo>
                    <a:pt x="8839" y="22098"/>
                  </a:lnTo>
                  <a:lnTo>
                    <a:pt x="1358" y="11925"/>
                  </a:lnTo>
                  <a:lnTo>
                    <a:pt x="0" y="13957"/>
                  </a:lnTo>
                  <a:lnTo>
                    <a:pt x="5815" y="74474"/>
                  </a:lnTo>
                  <a:lnTo>
                    <a:pt x="33489" y="118960"/>
                  </a:lnTo>
                  <a:lnTo>
                    <a:pt x="57188" y="133667"/>
                  </a:lnTo>
                  <a:lnTo>
                    <a:pt x="73439" y="121241"/>
                  </a:lnTo>
                  <a:lnTo>
                    <a:pt x="104810" y="90955"/>
                  </a:lnTo>
                  <a:lnTo>
                    <a:pt x="132549" y="55278"/>
                  </a:lnTo>
                  <a:lnTo>
                    <a:pt x="153848" y="18492"/>
                  </a:lnTo>
                  <a:lnTo>
                    <a:pt x="162128" y="0"/>
                  </a:lnTo>
                  <a:close/>
                </a:path>
              </a:pathLst>
            </a:custGeom>
            <a:solidFill>
              <a:srgbClr val="779EC8"/>
            </a:solidFill>
          </p:spPr>
          <p:txBody>
            <a:bodyPr wrap="square" lIns="0" tIns="0" rIns="0" bIns="0" rtlCol="0"/>
            <a:lstStyle/>
            <a:p>
              <a:endParaRPr/>
            </a:p>
          </p:txBody>
        </p:sp>
        <p:sp>
          <p:nvSpPr>
            <p:cNvPr id="23" name="bg object 23"/>
            <p:cNvSpPr/>
            <p:nvPr/>
          </p:nvSpPr>
          <p:spPr>
            <a:xfrm>
              <a:off x="15252742" y="940787"/>
              <a:ext cx="60960" cy="128905"/>
            </a:xfrm>
            <a:custGeom>
              <a:avLst/>
              <a:gdLst/>
              <a:ahLst/>
              <a:cxnLst/>
              <a:rect l="l" t="t" r="r" b="b"/>
              <a:pathLst>
                <a:path w="60959" h="128905">
                  <a:moveTo>
                    <a:pt x="31477" y="0"/>
                  </a:moveTo>
                  <a:lnTo>
                    <a:pt x="30094" y="29682"/>
                  </a:lnTo>
                  <a:lnTo>
                    <a:pt x="24315" y="61615"/>
                  </a:lnTo>
                  <a:lnTo>
                    <a:pt x="14252" y="94781"/>
                  </a:lnTo>
                  <a:lnTo>
                    <a:pt x="0" y="128566"/>
                  </a:lnTo>
                  <a:lnTo>
                    <a:pt x="11756" y="117254"/>
                  </a:lnTo>
                  <a:lnTo>
                    <a:pt x="45466" y="78845"/>
                  </a:lnTo>
                  <a:lnTo>
                    <a:pt x="60518" y="58176"/>
                  </a:lnTo>
                  <a:lnTo>
                    <a:pt x="55836" y="42757"/>
                  </a:lnTo>
                  <a:lnTo>
                    <a:pt x="55658" y="42293"/>
                  </a:lnTo>
                  <a:lnTo>
                    <a:pt x="33653" y="2802"/>
                  </a:lnTo>
                  <a:lnTo>
                    <a:pt x="32628" y="1279"/>
                  </a:lnTo>
                  <a:lnTo>
                    <a:pt x="31477" y="0"/>
                  </a:lnTo>
                  <a:close/>
                </a:path>
              </a:pathLst>
            </a:custGeom>
            <a:solidFill>
              <a:srgbClr val="094582"/>
            </a:solidFill>
          </p:spPr>
          <p:txBody>
            <a:bodyPr wrap="square" lIns="0" tIns="0" rIns="0" bIns="0" rtlCol="0"/>
            <a:lstStyle/>
            <a:p>
              <a:endParaRPr/>
            </a:p>
          </p:txBody>
        </p:sp>
        <p:sp>
          <p:nvSpPr>
            <p:cNvPr id="24" name="bg object 24"/>
            <p:cNvSpPr/>
            <p:nvPr/>
          </p:nvSpPr>
          <p:spPr>
            <a:xfrm>
              <a:off x="14931757" y="861195"/>
              <a:ext cx="175895" cy="220979"/>
            </a:xfrm>
            <a:custGeom>
              <a:avLst/>
              <a:gdLst/>
              <a:ahLst/>
              <a:cxnLst/>
              <a:rect l="l" t="t" r="r" b="b"/>
              <a:pathLst>
                <a:path w="175894" h="220980">
                  <a:moveTo>
                    <a:pt x="175491" y="0"/>
                  </a:moveTo>
                  <a:lnTo>
                    <a:pt x="124203" y="13024"/>
                  </a:lnTo>
                  <a:lnTo>
                    <a:pt x="85692" y="34573"/>
                  </a:lnTo>
                  <a:lnTo>
                    <a:pt x="43265" y="74347"/>
                  </a:lnTo>
                  <a:lnTo>
                    <a:pt x="19370" y="114078"/>
                  </a:lnTo>
                  <a:lnTo>
                    <a:pt x="0" y="180447"/>
                  </a:lnTo>
                  <a:lnTo>
                    <a:pt x="0" y="220538"/>
                  </a:lnTo>
                  <a:lnTo>
                    <a:pt x="9393" y="193143"/>
                  </a:lnTo>
                  <a:lnTo>
                    <a:pt x="24287" y="160569"/>
                  </a:lnTo>
                  <a:lnTo>
                    <a:pt x="65312" y="96433"/>
                  </a:lnTo>
                  <a:lnTo>
                    <a:pt x="91850" y="65419"/>
                  </a:lnTo>
                  <a:lnTo>
                    <a:pt x="119853" y="38611"/>
                  </a:lnTo>
                  <a:lnTo>
                    <a:pt x="148741" y="16235"/>
                  </a:lnTo>
                  <a:lnTo>
                    <a:pt x="175491" y="0"/>
                  </a:lnTo>
                  <a:close/>
                </a:path>
              </a:pathLst>
            </a:custGeom>
            <a:solidFill>
              <a:srgbClr val="E31647"/>
            </a:solidFill>
          </p:spPr>
          <p:txBody>
            <a:bodyPr wrap="square" lIns="0" tIns="0" rIns="0" bIns="0" rtlCol="0"/>
            <a:lstStyle/>
            <a:p>
              <a:endParaRPr/>
            </a:p>
          </p:txBody>
        </p:sp>
        <p:pic>
          <p:nvPicPr>
            <p:cNvPr id="25" name="bg object 25"/>
            <p:cNvPicPr/>
            <p:nvPr/>
          </p:nvPicPr>
          <p:blipFill>
            <a:blip r:embed="rId2" cstate="print"/>
            <a:stretch>
              <a:fillRect/>
            </a:stretch>
          </p:blipFill>
          <p:spPr>
            <a:xfrm>
              <a:off x="16091277" y="1114362"/>
              <a:ext cx="287635" cy="90411"/>
            </a:xfrm>
            <a:prstGeom prst="rect">
              <a:avLst/>
            </a:prstGeom>
          </p:spPr>
        </p:pic>
        <p:sp>
          <p:nvSpPr>
            <p:cNvPr id="26" name="bg object 26"/>
            <p:cNvSpPr/>
            <p:nvPr/>
          </p:nvSpPr>
          <p:spPr>
            <a:xfrm>
              <a:off x="15402878" y="860665"/>
              <a:ext cx="661035" cy="344805"/>
            </a:xfrm>
            <a:custGeom>
              <a:avLst/>
              <a:gdLst/>
              <a:ahLst/>
              <a:cxnLst/>
              <a:rect l="l" t="t" r="r" b="b"/>
              <a:pathLst>
                <a:path w="661034" h="344805">
                  <a:moveTo>
                    <a:pt x="46253" y="0"/>
                  </a:moveTo>
                  <a:lnTo>
                    <a:pt x="0" y="0"/>
                  </a:lnTo>
                  <a:lnTo>
                    <a:pt x="0" y="344766"/>
                  </a:lnTo>
                  <a:lnTo>
                    <a:pt x="46253" y="344766"/>
                  </a:lnTo>
                  <a:lnTo>
                    <a:pt x="46253" y="0"/>
                  </a:lnTo>
                  <a:close/>
                </a:path>
                <a:path w="661034" h="344805">
                  <a:moveTo>
                    <a:pt x="415353" y="172516"/>
                  </a:moveTo>
                  <a:lnTo>
                    <a:pt x="409689" y="126009"/>
                  </a:lnTo>
                  <a:lnTo>
                    <a:pt x="392684" y="83197"/>
                  </a:lnTo>
                  <a:lnTo>
                    <a:pt x="367474" y="48818"/>
                  </a:lnTo>
                  <a:lnTo>
                    <a:pt x="367474" y="169811"/>
                  </a:lnTo>
                  <a:lnTo>
                    <a:pt x="365328" y="196850"/>
                  </a:lnTo>
                  <a:lnTo>
                    <a:pt x="348221" y="243611"/>
                  </a:lnTo>
                  <a:lnTo>
                    <a:pt x="322059" y="273812"/>
                  </a:lnTo>
                  <a:lnTo>
                    <a:pt x="286943" y="292608"/>
                  </a:lnTo>
                  <a:lnTo>
                    <a:pt x="240233" y="300050"/>
                  </a:lnTo>
                  <a:lnTo>
                    <a:pt x="223862" y="300367"/>
                  </a:lnTo>
                  <a:lnTo>
                    <a:pt x="164655" y="300367"/>
                  </a:lnTo>
                  <a:lnTo>
                    <a:pt x="164655" y="43954"/>
                  </a:lnTo>
                  <a:lnTo>
                    <a:pt x="222478" y="43954"/>
                  </a:lnTo>
                  <a:lnTo>
                    <a:pt x="262140" y="45478"/>
                  </a:lnTo>
                  <a:lnTo>
                    <a:pt x="302602" y="57772"/>
                  </a:lnTo>
                  <a:lnTo>
                    <a:pt x="347700" y="98031"/>
                  </a:lnTo>
                  <a:lnTo>
                    <a:pt x="365277" y="143319"/>
                  </a:lnTo>
                  <a:lnTo>
                    <a:pt x="367474" y="169811"/>
                  </a:lnTo>
                  <a:lnTo>
                    <a:pt x="367474" y="48818"/>
                  </a:lnTo>
                  <a:lnTo>
                    <a:pt x="366090" y="47180"/>
                  </a:lnTo>
                  <a:lnTo>
                    <a:pt x="362407" y="43954"/>
                  </a:lnTo>
                  <a:lnTo>
                    <a:pt x="349846" y="32918"/>
                  </a:lnTo>
                  <a:lnTo>
                    <a:pt x="310718" y="11887"/>
                  </a:lnTo>
                  <a:lnTo>
                    <a:pt x="258559" y="1333"/>
                  </a:lnTo>
                  <a:lnTo>
                    <a:pt x="227330" y="12"/>
                  </a:lnTo>
                  <a:lnTo>
                    <a:pt x="118402" y="12"/>
                  </a:lnTo>
                  <a:lnTo>
                    <a:pt x="118402" y="344297"/>
                  </a:lnTo>
                  <a:lnTo>
                    <a:pt x="220624" y="344297"/>
                  </a:lnTo>
                  <a:lnTo>
                    <a:pt x="269532" y="342836"/>
                  </a:lnTo>
                  <a:lnTo>
                    <a:pt x="312432" y="331457"/>
                  </a:lnTo>
                  <a:lnTo>
                    <a:pt x="354977" y="305777"/>
                  </a:lnTo>
                  <a:lnTo>
                    <a:pt x="360705" y="300367"/>
                  </a:lnTo>
                  <a:lnTo>
                    <a:pt x="367245" y="294195"/>
                  </a:lnTo>
                  <a:lnTo>
                    <a:pt x="395947" y="253987"/>
                  </a:lnTo>
                  <a:lnTo>
                    <a:pt x="412229" y="206336"/>
                  </a:lnTo>
                  <a:lnTo>
                    <a:pt x="414566" y="189623"/>
                  </a:lnTo>
                  <a:lnTo>
                    <a:pt x="415353" y="172516"/>
                  </a:lnTo>
                  <a:close/>
                </a:path>
                <a:path w="661034" h="344805">
                  <a:moveTo>
                    <a:pt x="660717" y="299732"/>
                  </a:moveTo>
                  <a:lnTo>
                    <a:pt x="519417" y="299732"/>
                  </a:lnTo>
                  <a:lnTo>
                    <a:pt x="519417" y="193052"/>
                  </a:lnTo>
                  <a:lnTo>
                    <a:pt x="651700" y="193052"/>
                  </a:lnTo>
                  <a:lnTo>
                    <a:pt x="651700" y="148602"/>
                  </a:lnTo>
                  <a:lnTo>
                    <a:pt x="519417" y="148602"/>
                  </a:lnTo>
                  <a:lnTo>
                    <a:pt x="519417" y="44462"/>
                  </a:lnTo>
                  <a:lnTo>
                    <a:pt x="656323" y="44462"/>
                  </a:lnTo>
                  <a:lnTo>
                    <a:pt x="656323" y="12"/>
                  </a:lnTo>
                  <a:lnTo>
                    <a:pt x="473163" y="12"/>
                  </a:lnTo>
                  <a:lnTo>
                    <a:pt x="473163" y="44462"/>
                  </a:lnTo>
                  <a:lnTo>
                    <a:pt x="473163" y="148602"/>
                  </a:lnTo>
                  <a:lnTo>
                    <a:pt x="473163" y="193052"/>
                  </a:lnTo>
                  <a:lnTo>
                    <a:pt x="473163" y="299732"/>
                  </a:lnTo>
                  <a:lnTo>
                    <a:pt x="473163" y="344182"/>
                  </a:lnTo>
                  <a:lnTo>
                    <a:pt x="660717" y="344182"/>
                  </a:lnTo>
                  <a:lnTo>
                    <a:pt x="660717" y="299732"/>
                  </a:lnTo>
                  <a:close/>
                </a:path>
              </a:pathLst>
            </a:custGeom>
            <a:solidFill>
              <a:srgbClr val="094582"/>
            </a:solidFill>
          </p:spPr>
          <p:txBody>
            <a:bodyPr wrap="square" lIns="0" tIns="0" rIns="0" bIns="0" rtlCol="0"/>
            <a:lstStyle/>
            <a:p>
              <a:endParaRPr/>
            </a:p>
          </p:txBody>
        </p:sp>
        <p:pic>
          <p:nvPicPr>
            <p:cNvPr id="27" name="bg object 27"/>
            <p:cNvPicPr/>
            <p:nvPr/>
          </p:nvPicPr>
          <p:blipFill>
            <a:blip r:embed="rId3" cstate="print"/>
            <a:stretch>
              <a:fillRect/>
            </a:stretch>
          </p:blipFill>
          <p:spPr>
            <a:xfrm>
              <a:off x="15406356" y="1261973"/>
              <a:ext cx="978611" cy="66141"/>
            </a:xfrm>
            <a:prstGeom prst="rect">
              <a:avLst/>
            </a:prstGeom>
          </p:spPr>
        </p:pic>
      </p:grpSp>
      <p:grpSp>
        <p:nvGrpSpPr>
          <p:cNvPr id="7" name="Grupo 6"/>
          <p:cNvGrpSpPr/>
          <p:nvPr userDrawn="1"/>
        </p:nvGrpSpPr>
        <p:grpSpPr>
          <a:xfrm>
            <a:off x="515438" y="300963"/>
            <a:ext cx="483020" cy="470155"/>
            <a:chOff x="13385798" y="858803"/>
            <a:chExt cx="1259699" cy="1225550"/>
          </a:xfrm>
        </p:grpSpPr>
        <p:pic>
          <p:nvPicPr>
            <p:cNvPr id="28" name="bg object 28"/>
            <p:cNvPicPr/>
            <p:nvPr/>
          </p:nvPicPr>
          <p:blipFill>
            <a:blip r:embed="rId4" cstate="print"/>
            <a:stretch>
              <a:fillRect/>
            </a:stretch>
          </p:blipFill>
          <p:spPr>
            <a:xfrm>
              <a:off x="13957341" y="1944504"/>
              <a:ext cx="613755" cy="60035"/>
            </a:xfrm>
            <a:prstGeom prst="rect">
              <a:avLst/>
            </a:prstGeom>
          </p:spPr>
        </p:pic>
        <p:pic>
          <p:nvPicPr>
            <p:cNvPr id="29" name="bg object 29"/>
            <p:cNvPicPr/>
            <p:nvPr/>
          </p:nvPicPr>
          <p:blipFill>
            <a:blip r:embed="rId5" cstate="print"/>
            <a:stretch>
              <a:fillRect/>
            </a:stretch>
          </p:blipFill>
          <p:spPr>
            <a:xfrm>
              <a:off x="13385798" y="858803"/>
              <a:ext cx="1259699" cy="1225550"/>
            </a:xfrm>
            <a:prstGeom prst="rect">
              <a:avLst/>
            </a:prstGeom>
          </p:spPr>
        </p:pic>
      </p:grpSp>
      <p:sp>
        <p:nvSpPr>
          <p:cNvPr id="2" name="Holder 2"/>
          <p:cNvSpPr>
            <a:spLocks noGrp="1"/>
          </p:cNvSpPr>
          <p:nvPr>
            <p:ph type="title"/>
          </p:nvPr>
        </p:nvSpPr>
        <p:spPr>
          <a:xfrm>
            <a:off x="457201" y="964406"/>
            <a:ext cx="4748387" cy="389530"/>
          </a:xfrm>
        </p:spPr>
        <p:txBody>
          <a:bodyPr wrap="square" lIns="0" tIns="0" rIns="0" bIns="0">
            <a:spAutoFit/>
          </a:bodyPr>
          <a:lstStyle>
            <a:lvl1pPr algn="l">
              <a:defRPr sz="2530" b="0">
                <a:latin typeface="Open Sans SemiBold" pitchFamily="2" charset="0"/>
                <a:ea typeface="Open Sans SemiBold" pitchFamily="2" charset="0"/>
                <a:cs typeface="Open Sans SemiBold" pitchFamily="2" charset="0"/>
              </a:defRPr>
            </a:lvl1pPr>
          </a:lstStyle>
          <a:p>
            <a:pPr lvl="0"/>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31" name="Holder 3"/>
          <p:cNvSpPr>
            <a:spLocks noGrp="1"/>
          </p:cNvSpPr>
          <p:nvPr>
            <p:ph sz="half" idx="2"/>
          </p:nvPr>
        </p:nvSpPr>
        <p:spPr>
          <a:xfrm>
            <a:off x="457200" y="1647527"/>
            <a:ext cx="3994308" cy="507831"/>
          </a:xfrm>
          <a:prstGeom prst="rect">
            <a:avLst/>
          </a:prstGeom>
        </p:spPr>
        <p:txBody>
          <a:bodyPr wrap="square" lIns="0" tIns="0" rIns="0" bIns="0">
            <a:spAutoFit/>
          </a:bodyPr>
          <a:lstStyle>
            <a:lvl1pPr>
              <a:defRPr/>
            </a:lvl1pPr>
          </a:lstStyle>
          <a:p>
            <a:endParaRPr dirty="0"/>
          </a:p>
        </p:txBody>
      </p:sp>
      <p:sp>
        <p:nvSpPr>
          <p:cNvPr id="32" name="Holder 4"/>
          <p:cNvSpPr>
            <a:spLocks noGrp="1"/>
          </p:cNvSpPr>
          <p:nvPr>
            <p:ph sz="half" idx="3"/>
          </p:nvPr>
        </p:nvSpPr>
        <p:spPr>
          <a:xfrm>
            <a:off x="4709160" y="1647527"/>
            <a:ext cx="3959566" cy="507831"/>
          </a:xfrm>
          <a:prstGeom prst="rect">
            <a:avLst/>
          </a:prstGeom>
        </p:spPr>
        <p:txBody>
          <a:bodyPr wrap="square" lIns="0" tIns="0" rIns="0" bIns="0">
            <a:spAutoFit/>
          </a:bodyPr>
          <a:lstStyle>
            <a:lvl1pPr>
              <a:defRPr/>
            </a:lvl1pPr>
          </a:lstStyle>
          <a:p>
            <a:endParaRPr dirty="0"/>
          </a:p>
        </p:txBody>
      </p:sp>
    </p:spTree>
    <p:extLst>
      <p:ext uri="{BB962C8B-B14F-4D97-AF65-F5344CB8AC3E}">
        <p14:creationId xmlns:p14="http://schemas.microsoft.com/office/powerpoint/2010/main" val="307322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1718" y="463484"/>
            <a:ext cx="4748387" cy="1338828"/>
          </a:xfrm>
          <a:prstGeom prst="rect">
            <a:avLst/>
          </a:prstGeom>
        </p:spPr>
        <p:txBody>
          <a:bodyPr wrap="square" lIns="0" tIns="0" rIns="0" bIns="0">
            <a:spAutoFit/>
          </a:bodyPr>
          <a:lstStyle>
            <a:lvl1pPr>
              <a:defRPr sz="8700" b="1" i="0">
                <a:solidFill>
                  <a:srgbClr val="094582"/>
                </a:solidFill>
                <a:latin typeface="Museo Sans Display"/>
                <a:cs typeface="Museo Sans Display"/>
              </a:defRPr>
            </a:lvl1pPr>
          </a:lstStyle>
          <a:p>
            <a:endParaRPr/>
          </a:p>
        </p:txBody>
      </p:sp>
      <p:sp>
        <p:nvSpPr>
          <p:cNvPr id="3" name="Holder 3"/>
          <p:cNvSpPr>
            <a:spLocks noGrp="1"/>
          </p:cNvSpPr>
          <p:nvPr>
            <p:ph type="body" idx="1"/>
          </p:nvPr>
        </p:nvSpPr>
        <p:spPr>
          <a:xfrm>
            <a:off x="595766" y="1461999"/>
            <a:ext cx="4145592" cy="507831"/>
          </a:xfrm>
          <a:prstGeom prst="rect">
            <a:avLst/>
          </a:prstGeom>
        </p:spPr>
        <p:txBody>
          <a:bodyPr wrap="square" lIns="0" tIns="0" rIns="0" bIns="0">
            <a:spAutoFit/>
          </a:bodyPr>
          <a:lstStyle>
            <a:lvl1pPr>
              <a:defRPr sz="3300" b="0" i="0">
                <a:solidFill>
                  <a:srgbClr val="0F69B4"/>
                </a:solidFill>
                <a:latin typeface="MuseoSans-500"/>
                <a:cs typeface="MuseoSans-500"/>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9" r:id="rId3"/>
    <p:sldLayoutId id="2147483673" r:id="rId4"/>
    <p:sldLayoutId id="2147483671" r:id="rId5"/>
    <p:sldLayoutId id="2147483667" r:id="rId6"/>
    <p:sldLayoutId id="2147483662" r:id="rId7"/>
    <p:sldLayoutId id="2147483672" r:id="rId8"/>
    <p:sldLayoutId id="2147483674" r:id="rId9"/>
    <p:sldLayoutId id="2147483670" r:id="rId10"/>
    <p:sldLayoutId id="2147483675" r:id="rId11"/>
  </p:sldLayoutIdLst>
  <p:txStyles>
    <p:titleStyle>
      <a:lvl1pPr>
        <a:defRPr>
          <a:latin typeface="+mj-lt"/>
          <a:ea typeface="+mj-ea"/>
          <a:cs typeface="+mj-cs"/>
        </a:defRPr>
      </a:lvl1pPr>
    </p:titleStyle>
    <p:bodyStyle>
      <a:lvl1pPr marL="0">
        <a:defRPr>
          <a:latin typeface="+mn-lt"/>
          <a:ea typeface="+mn-ea"/>
          <a:cs typeface="+mn-cs"/>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p:bodyStyle>
    <p:otherStyle>
      <a:lvl1pPr marL="0">
        <a:defRPr>
          <a:latin typeface="+mn-lt"/>
          <a:ea typeface="+mn-ea"/>
          <a:cs typeface="+mn-cs"/>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9538" y="4097982"/>
            <a:ext cx="6314782" cy="171349"/>
          </a:xfrm>
          <a:prstGeom prst="rect">
            <a:avLst/>
          </a:prstGeom>
        </p:spPr>
        <p:txBody>
          <a:bodyPr vert="horz" wrap="square" lIns="0" tIns="9037" rIns="0" bIns="0" rtlCol="0">
            <a:spAutoFit/>
          </a:bodyPr>
          <a:lstStyle/>
          <a:p>
            <a:pPr marL="6694">
              <a:spcBef>
                <a:spcPts val="71"/>
              </a:spcBef>
            </a:pPr>
            <a:r>
              <a:rPr lang="es-ES" sz="1054" spc="-5" dirty="0">
                <a:solidFill>
                  <a:srgbClr val="094582"/>
                </a:solidFill>
                <a:latin typeface="Open Sans" pitchFamily="2" charset="0"/>
                <a:ea typeface="Open Sans" pitchFamily="2" charset="0"/>
                <a:cs typeface="Open Sans" pitchFamily="2" charset="0"/>
              </a:rPr>
              <a:t>Claudio Anjarí Bascuñán</a:t>
            </a:r>
            <a:endParaRPr sz="1054" dirty="0">
              <a:latin typeface="Open Sans" pitchFamily="2" charset="0"/>
              <a:ea typeface="Open Sans" pitchFamily="2" charset="0"/>
              <a:cs typeface="Open Sans" pitchFamily="2" charset="0"/>
            </a:endParaRPr>
          </a:p>
        </p:txBody>
      </p:sp>
      <p:sp>
        <p:nvSpPr>
          <p:cNvPr id="3" name="object 3"/>
          <p:cNvSpPr txBox="1"/>
          <p:nvPr/>
        </p:nvSpPr>
        <p:spPr>
          <a:xfrm>
            <a:off x="1399046" y="3013554"/>
            <a:ext cx="6435274" cy="583750"/>
          </a:xfrm>
          <a:prstGeom prst="rect">
            <a:avLst/>
          </a:prstGeom>
        </p:spPr>
        <p:txBody>
          <a:bodyPr vert="horz" wrap="square" lIns="0" tIns="64262" rIns="0" bIns="0" rtlCol="0">
            <a:spAutoFit/>
          </a:bodyPr>
          <a:lstStyle/>
          <a:p>
            <a:pPr marL="125166" algn="l">
              <a:spcBef>
                <a:spcPts val="214"/>
              </a:spcBef>
              <a:tabLst>
                <a:tab pos="1129505" algn="l"/>
              </a:tabLst>
            </a:pPr>
            <a:r>
              <a:rPr lang="es-ES" sz="1686" spc="-5" dirty="0">
                <a:solidFill>
                  <a:srgbClr val="094582"/>
                </a:solidFill>
                <a:latin typeface="Open Sans Medium" pitchFamily="2" charset="0"/>
                <a:ea typeface="Open Sans Medium" pitchFamily="2" charset="0"/>
                <a:cs typeface="Open Sans Medium" pitchFamily="2" charset="0"/>
              </a:rPr>
              <a:t>Evaluación de Capacidades, </a:t>
            </a:r>
            <a:r>
              <a:rPr lang="es-ES" sz="1686" spc="-5" dirty="0" err="1">
                <a:solidFill>
                  <a:srgbClr val="094582"/>
                </a:solidFill>
                <a:latin typeface="Open Sans Medium" pitchFamily="2" charset="0"/>
                <a:ea typeface="Open Sans Medium" pitchFamily="2" charset="0"/>
                <a:cs typeface="Open Sans Medium" pitchFamily="2" charset="0"/>
              </a:rPr>
              <a:t>Geonodo</a:t>
            </a:r>
            <a:r>
              <a:rPr lang="es-ES" sz="1686" spc="-5" dirty="0">
                <a:solidFill>
                  <a:srgbClr val="094582"/>
                </a:solidFill>
                <a:latin typeface="Open Sans Medium" pitchFamily="2" charset="0"/>
                <a:ea typeface="Open Sans Medium" pitchFamily="2" charset="0"/>
                <a:cs typeface="Open Sans Medium" pitchFamily="2" charset="0"/>
              </a:rPr>
              <a:t> como Plataforma Facilitadora y la Coordinación Regional en Acción</a:t>
            </a:r>
            <a:endParaRPr sz="1686" dirty="0">
              <a:latin typeface="Open Sans Medium" pitchFamily="2" charset="0"/>
              <a:ea typeface="Open Sans Medium" pitchFamily="2" charset="0"/>
              <a:cs typeface="Open Sans Medium" pitchFamily="2" charset="0"/>
            </a:endParaRPr>
          </a:p>
        </p:txBody>
      </p:sp>
      <p:sp>
        <p:nvSpPr>
          <p:cNvPr id="4" name="Rectángulo 3"/>
          <p:cNvSpPr/>
          <p:nvPr/>
        </p:nvSpPr>
        <p:spPr>
          <a:xfrm>
            <a:off x="862105" y="2402443"/>
            <a:ext cx="7460734" cy="338554"/>
          </a:xfrm>
          <a:prstGeom prst="rect">
            <a:avLst/>
          </a:prstGeom>
        </p:spPr>
        <p:txBody>
          <a:bodyPr wrap="square" lIns="91440" tIns="45720" rIns="91440" bIns="45720" anchor="t">
            <a:spAutoFit/>
          </a:bodyPr>
          <a:lstStyle/>
          <a:p>
            <a:pPr marL="6350" algn="ctr">
              <a:spcBef>
                <a:spcPts val="506"/>
              </a:spcBef>
              <a:tabLst>
                <a:tab pos="1851384" algn="l"/>
                <a:tab pos="2673998" algn="l"/>
              </a:tabLst>
            </a:pPr>
            <a:r>
              <a:rPr lang="es-ES" sz="1600" spc="-5" dirty="0">
                <a:solidFill>
                  <a:srgbClr val="F1E6D9"/>
                </a:solidFill>
                <a:latin typeface="Open Sans ExtraBold"/>
                <a:ea typeface="Open Sans ExtraBold"/>
                <a:cs typeface="Open Sans ExtraBold"/>
              </a:rPr>
              <a:t>Potenciando la </a:t>
            </a:r>
            <a:r>
              <a:rPr lang="es-ES" sz="1400" spc="-5" dirty="0">
                <a:solidFill>
                  <a:srgbClr val="F1E6D9"/>
                </a:solidFill>
                <a:latin typeface="Open Sans ExtraBold"/>
                <a:ea typeface="Open Sans ExtraBold"/>
                <a:cs typeface="Open Sans ExtraBold"/>
              </a:rPr>
              <a:t>Gestión</a:t>
            </a:r>
            <a:r>
              <a:rPr lang="es-ES" sz="1600" spc="-5" dirty="0">
                <a:solidFill>
                  <a:srgbClr val="F1E6D9"/>
                </a:solidFill>
                <a:latin typeface="Open Sans ExtraBold"/>
                <a:ea typeface="Open Sans ExtraBold"/>
                <a:cs typeface="Open Sans ExtraBold"/>
              </a:rPr>
              <a:t> Geoespacial en la Región de Valparaíso </a:t>
            </a:r>
            <a:endParaRPr lang="es-CL" sz="1600" dirty="0">
              <a:latin typeface="Open Sans ExtraBold" pitchFamily="2" charset="0"/>
              <a:ea typeface="Open Sans ExtraBold" pitchFamily="2" charset="0"/>
              <a:cs typeface="Open Sans ExtraBold"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quarter" idx="10"/>
          </p:nvPr>
        </p:nvSpPr>
        <p:spPr/>
        <p:txBody>
          <a:bodyPr/>
          <a:lstStyle/>
          <a:p>
            <a:endParaRPr lang="es-CL"/>
          </a:p>
        </p:txBody>
      </p:sp>
      <p:pic>
        <p:nvPicPr>
          <p:cNvPr id="5" name="Imagen 4"/>
          <p:cNvPicPr>
            <a:picLocks noChangeAspect="1"/>
          </p:cNvPicPr>
          <p:nvPr/>
        </p:nvPicPr>
        <p:blipFill>
          <a:blip r:embed="rId2"/>
          <a:stretch>
            <a:fillRect/>
          </a:stretch>
        </p:blipFill>
        <p:spPr>
          <a:xfrm>
            <a:off x="515438" y="895350"/>
            <a:ext cx="5572125" cy="2686050"/>
          </a:xfrm>
          <a:prstGeom prst="rect">
            <a:avLst/>
          </a:prstGeom>
          <a:ln>
            <a:solidFill>
              <a:schemeClr val="tx1"/>
            </a:solidFill>
          </a:ln>
        </p:spPr>
      </p:pic>
      <p:pic>
        <p:nvPicPr>
          <p:cNvPr id="6" name="Imagen 5"/>
          <p:cNvPicPr>
            <a:picLocks noChangeAspect="1"/>
          </p:cNvPicPr>
          <p:nvPr/>
        </p:nvPicPr>
        <p:blipFill>
          <a:blip r:embed="rId3"/>
          <a:stretch>
            <a:fillRect/>
          </a:stretch>
        </p:blipFill>
        <p:spPr>
          <a:xfrm>
            <a:off x="1828800" y="2571750"/>
            <a:ext cx="5562600" cy="2514600"/>
          </a:xfrm>
          <a:prstGeom prst="rect">
            <a:avLst/>
          </a:prstGeom>
          <a:ln>
            <a:solidFill>
              <a:schemeClr val="tx1"/>
            </a:solidFill>
          </a:ln>
        </p:spPr>
      </p:pic>
    </p:spTree>
    <p:extLst>
      <p:ext uri="{BB962C8B-B14F-4D97-AF65-F5344CB8AC3E}">
        <p14:creationId xmlns:p14="http://schemas.microsoft.com/office/powerpoint/2010/main" val="13883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15438" y="1125141"/>
            <a:ext cx="7992293" cy="507831"/>
          </a:xfrm>
        </p:spPr>
        <p:txBody>
          <a:bodyPr/>
          <a:lstStyle/>
          <a:p>
            <a:r>
              <a:rPr lang="es-CL" dirty="0"/>
              <a:t>Acciones Recomendadas</a:t>
            </a:r>
          </a:p>
        </p:txBody>
      </p:sp>
      <p:sp>
        <p:nvSpPr>
          <p:cNvPr id="3" name="Marcador de texto 2"/>
          <p:cNvSpPr txBox="1">
            <a:spLocks/>
          </p:cNvSpPr>
          <p:nvPr/>
        </p:nvSpPr>
        <p:spPr>
          <a:xfrm>
            <a:off x="468631" y="1809750"/>
            <a:ext cx="7786234" cy="3385542"/>
          </a:xfrm>
          <a:prstGeom prst="rect">
            <a:avLst/>
          </a:prstGeom>
        </p:spPr>
        <p:txBody>
          <a:bodyPr wrap="square" lIns="0" tIns="0" rIns="0" bIns="0">
            <a:spAutoFit/>
          </a:bodyPr>
          <a:lstStyle>
            <a:lvl1pPr marL="0">
              <a:defRPr sz="3300" b="0" i="0">
                <a:solidFill>
                  <a:srgbClr val="0F69B4"/>
                </a:solidFill>
                <a:latin typeface="MuseoSans-500"/>
                <a:ea typeface="+mn-ea"/>
                <a:cs typeface="MuseoSans-500"/>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a:lstStyle>
          <a:p>
            <a:pPr marL="457200" indent="-457200">
              <a:buAutoNum type="arabicPeriod"/>
            </a:pPr>
            <a:r>
              <a:rPr lang="es-ES" sz="2000" dirty="0"/>
              <a:t>Plan Integral de Capacitación en Gestión de Información Geoespacial:</a:t>
            </a:r>
          </a:p>
          <a:p>
            <a:endParaRPr lang="es-ES" sz="2000" dirty="0"/>
          </a:p>
          <a:p>
            <a:pPr marL="342900" indent="-342900">
              <a:buFont typeface="Arial" panose="020B0604020202020204" pitchFamily="34" charset="0"/>
              <a:buChar char="•"/>
            </a:pPr>
            <a:r>
              <a:rPr lang="es-ES" sz="2000" dirty="0"/>
              <a:t>Desarrollar un plan de capacitación integral en gestión de información geoespacial que aborde las necesidades específicas de los participantes.</a:t>
            </a:r>
          </a:p>
          <a:p>
            <a:pPr marL="342900" indent="-342900">
              <a:buFont typeface="Arial" panose="020B0604020202020204" pitchFamily="34" charset="0"/>
              <a:buChar char="•"/>
            </a:pPr>
            <a:r>
              <a:rPr lang="es-ES" sz="2000" dirty="0"/>
              <a:t>Incluir una variedad de niveles de capacitación, desde cursos básicos hasta avanzados, para garantizar que los profesionales de todos los niveles puedan adquirir las habilidades necesarias.</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CL" sz="2000" dirty="0"/>
          </a:p>
        </p:txBody>
      </p:sp>
    </p:spTree>
    <p:extLst>
      <p:ext uri="{BB962C8B-B14F-4D97-AF65-F5344CB8AC3E}">
        <p14:creationId xmlns:p14="http://schemas.microsoft.com/office/powerpoint/2010/main" val="229176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15438" y="1125141"/>
            <a:ext cx="7992293" cy="507831"/>
          </a:xfrm>
        </p:spPr>
        <p:txBody>
          <a:bodyPr/>
          <a:lstStyle/>
          <a:p>
            <a:r>
              <a:rPr lang="es-CL" dirty="0"/>
              <a:t>Acciones Recomendadas</a:t>
            </a:r>
          </a:p>
        </p:txBody>
      </p:sp>
      <p:sp>
        <p:nvSpPr>
          <p:cNvPr id="3" name="Marcador de texto 2"/>
          <p:cNvSpPr txBox="1">
            <a:spLocks/>
          </p:cNvSpPr>
          <p:nvPr/>
        </p:nvSpPr>
        <p:spPr>
          <a:xfrm>
            <a:off x="468631" y="1809750"/>
            <a:ext cx="7786234" cy="3385542"/>
          </a:xfrm>
          <a:prstGeom prst="rect">
            <a:avLst/>
          </a:prstGeom>
        </p:spPr>
        <p:txBody>
          <a:bodyPr wrap="square" lIns="0" tIns="0" rIns="0" bIns="0">
            <a:spAutoFit/>
          </a:bodyPr>
          <a:lstStyle>
            <a:lvl1pPr marL="0">
              <a:defRPr sz="3300" b="0" i="0">
                <a:solidFill>
                  <a:srgbClr val="0F69B4"/>
                </a:solidFill>
                <a:latin typeface="MuseoSans-500"/>
                <a:ea typeface="+mn-ea"/>
                <a:cs typeface="MuseoSans-500"/>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a:lstStyle>
          <a:p>
            <a:r>
              <a:rPr lang="es-ES" sz="2000" dirty="0"/>
              <a:t>2. Espacio de Trabajo Colaborativo entre la Comisión Regional y los     Municipios:</a:t>
            </a:r>
          </a:p>
          <a:p>
            <a:endParaRPr lang="es-ES" sz="2000" dirty="0"/>
          </a:p>
          <a:p>
            <a:pPr marL="342900" indent="-342900">
              <a:buFont typeface="Arial" panose="020B0604020202020204" pitchFamily="34" charset="0"/>
              <a:buChar char="•"/>
            </a:pPr>
            <a:r>
              <a:rPr lang="es-ES" sz="2000" dirty="0"/>
              <a:t>Establecer un espacio de trabajo colaborativo permanente que reúna a la Comisión Regional y los representantes de los municipios.</a:t>
            </a:r>
          </a:p>
          <a:p>
            <a:pPr marL="342900" indent="-342900">
              <a:buFont typeface="Arial" panose="020B0604020202020204" pitchFamily="34" charset="0"/>
              <a:buChar char="•"/>
            </a:pPr>
            <a:r>
              <a:rPr lang="es-ES" sz="2000" dirty="0"/>
              <a:t>Facilitar el intercambio de información, la planificación de acciones conjuntas y la resolución de problemas relacionados con la gestión de información geoespacial.</a:t>
            </a:r>
          </a:p>
          <a:p>
            <a:endParaRPr lang="es-ES" sz="2000" dirty="0"/>
          </a:p>
          <a:p>
            <a:pPr marL="342900" indent="-342900">
              <a:buFont typeface="Arial" panose="020B0604020202020204" pitchFamily="34" charset="0"/>
              <a:buChar char="•"/>
            </a:pPr>
            <a:endParaRPr lang="es-CL" sz="2000" dirty="0"/>
          </a:p>
        </p:txBody>
      </p:sp>
    </p:spTree>
    <p:extLst>
      <p:ext uri="{BB962C8B-B14F-4D97-AF65-F5344CB8AC3E}">
        <p14:creationId xmlns:p14="http://schemas.microsoft.com/office/powerpoint/2010/main" val="235208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15438" y="1125141"/>
            <a:ext cx="7992293" cy="507831"/>
          </a:xfrm>
        </p:spPr>
        <p:txBody>
          <a:bodyPr/>
          <a:lstStyle/>
          <a:p>
            <a:r>
              <a:rPr lang="es-CL" dirty="0"/>
              <a:t>Acciones Recomendadas</a:t>
            </a:r>
          </a:p>
        </p:txBody>
      </p:sp>
      <p:sp>
        <p:nvSpPr>
          <p:cNvPr id="3" name="Marcador de texto 2"/>
          <p:cNvSpPr txBox="1">
            <a:spLocks/>
          </p:cNvSpPr>
          <p:nvPr/>
        </p:nvSpPr>
        <p:spPr>
          <a:xfrm>
            <a:off x="468631" y="1809750"/>
            <a:ext cx="7786234" cy="3385542"/>
          </a:xfrm>
          <a:prstGeom prst="rect">
            <a:avLst/>
          </a:prstGeom>
        </p:spPr>
        <p:txBody>
          <a:bodyPr wrap="square" lIns="0" tIns="0" rIns="0" bIns="0">
            <a:spAutoFit/>
          </a:bodyPr>
          <a:lstStyle>
            <a:lvl1pPr marL="0">
              <a:defRPr sz="3300" b="0" i="0">
                <a:solidFill>
                  <a:srgbClr val="0F69B4"/>
                </a:solidFill>
                <a:latin typeface="MuseoSans-500"/>
                <a:ea typeface="+mn-ea"/>
                <a:cs typeface="MuseoSans-500"/>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a:lstStyle>
          <a:p>
            <a:r>
              <a:rPr lang="es-ES" sz="2000" dirty="0"/>
              <a:t>3. Promoción y Uso Estratégico de </a:t>
            </a:r>
            <a:r>
              <a:rPr lang="es-ES" sz="2000" dirty="0" err="1"/>
              <a:t>Geonodo</a:t>
            </a:r>
            <a:r>
              <a:rPr lang="es-ES" sz="2000" dirty="0"/>
              <a:t>:</a:t>
            </a:r>
          </a:p>
          <a:p>
            <a:endParaRPr lang="es-ES" sz="2000" dirty="0"/>
          </a:p>
          <a:p>
            <a:pPr marL="342900" indent="-342900">
              <a:buFont typeface="Arial" panose="020B0604020202020204" pitchFamily="34" charset="0"/>
              <a:buChar char="•"/>
            </a:pPr>
            <a:r>
              <a:rPr lang="es-ES" sz="2000" dirty="0"/>
              <a:t>Promover activamente el uso de la plataforma </a:t>
            </a:r>
            <a:r>
              <a:rPr lang="es-ES" sz="2000" dirty="0" err="1"/>
              <a:t>Geonodo</a:t>
            </a:r>
            <a:r>
              <a:rPr lang="es-ES" sz="2000" dirty="0"/>
              <a:t> como una herramienta central para la gestión de datos geoespaciales en la región.</a:t>
            </a:r>
          </a:p>
          <a:p>
            <a:pPr marL="342900" indent="-342900">
              <a:buFont typeface="Arial" panose="020B0604020202020204" pitchFamily="34" charset="0"/>
              <a:buChar char="•"/>
            </a:pPr>
            <a:r>
              <a:rPr lang="es-ES" sz="2000" dirty="0"/>
              <a:t>Capacitar a los usuarios en el uso efectivo de </a:t>
            </a:r>
            <a:r>
              <a:rPr lang="es-ES" sz="2000" dirty="0" err="1"/>
              <a:t>Geonodo</a:t>
            </a:r>
            <a:r>
              <a:rPr lang="es-ES" sz="2000" dirty="0"/>
              <a:t>, destacando sus funcionalidades y ventajas específicas para la planificación, producción, publicación y almacenamiento de datos geoespaciales.</a:t>
            </a:r>
          </a:p>
          <a:p>
            <a:endParaRPr lang="es-ES" sz="2000" dirty="0"/>
          </a:p>
          <a:p>
            <a:pPr marL="342900" indent="-342900">
              <a:buFont typeface="Arial" panose="020B0604020202020204" pitchFamily="34" charset="0"/>
              <a:buChar char="•"/>
            </a:pPr>
            <a:endParaRPr lang="es-CL" sz="2000" dirty="0"/>
          </a:p>
        </p:txBody>
      </p:sp>
    </p:spTree>
    <p:extLst>
      <p:ext uri="{BB962C8B-B14F-4D97-AF65-F5344CB8AC3E}">
        <p14:creationId xmlns:p14="http://schemas.microsoft.com/office/powerpoint/2010/main" val="148527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15438" y="1125141"/>
            <a:ext cx="7992293" cy="507831"/>
          </a:xfrm>
        </p:spPr>
        <p:txBody>
          <a:bodyPr/>
          <a:lstStyle/>
          <a:p>
            <a:r>
              <a:rPr lang="es-CL" dirty="0"/>
              <a:t>Acciones Recomendadas</a:t>
            </a:r>
          </a:p>
        </p:txBody>
      </p:sp>
      <p:sp>
        <p:nvSpPr>
          <p:cNvPr id="3" name="Marcador de texto 2"/>
          <p:cNvSpPr txBox="1">
            <a:spLocks/>
          </p:cNvSpPr>
          <p:nvPr/>
        </p:nvSpPr>
        <p:spPr>
          <a:xfrm>
            <a:off x="468631" y="1809750"/>
            <a:ext cx="7786234" cy="2769989"/>
          </a:xfrm>
          <a:prstGeom prst="rect">
            <a:avLst/>
          </a:prstGeom>
        </p:spPr>
        <p:txBody>
          <a:bodyPr wrap="square" lIns="0" tIns="0" rIns="0" bIns="0">
            <a:spAutoFit/>
          </a:bodyPr>
          <a:lstStyle>
            <a:lvl1pPr marL="0">
              <a:defRPr sz="3300" b="0" i="0">
                <a:solidFill>
                  <a:srgbClr val="0F69B4"/>
                </a:solidFill>
                <a:latin typeface="MuseoSans-500"/>
                <a:ea typeface="+mn-ea"/>
                <a:cs typeface="MuseoSans-500"/>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a:lstStyle>
          <a:p>
            <a:r>
              <a:rPr lang="es-ES" sz="2000" dirty="0"/>
              <a:t>4. Mantenimiento de la Comunicación y Colaboración Constante:</a:t>
            </a:r>
          </a:p>
          <a:p>
            <a:endParaRPr lang="es-ES" sz="2000" dirty="0"/>
          </a:p>
          <a:p>
            <a:pPr marL="342900" indent="-342900">
              <a:buFont typeface="Arial" panose="020B0604020202020204" pitchFamily="34" charset="0"/>
              <a:buChar char="•"/>
            </a:pPr>
            <a:r>
              <a:rPr lang="es-ES" sz="2000" dirty="0"/>
              <a:t>Establecer canales de comunicación efectivos y constantes entre los participantes, la Comisión Regional y la Secretaría Ejecutiva IDE Chile.</a:t>
            </a:r>
          </a:p>
          <a:p>
            <a:pPr marL="342900" indent="-342900">
              <a:buFont typeface="Arial" panose="020B0604020202020204" pitchFamily="34" charset="0"/>
              <a:buChar char="•"/>
            </a:pPr>
            <a:r>
              <a:rPr lang="es-ES" sz="2000" dirty="0"/>
              <a:t>Mantener una colaboración activa para abordar desafíos emergentes y asegurar que las recomendaciones y acciones acordadas se implementen de manera efectiva.</a:t>
            </a:r>
          </a:p>
          <a:p>
            <a:pPr marL="342900" indent="-342900">
              <a:buFont typeface="Arial" panose="020B0604020202020204" pitchFamily="34" charset="0"/>
              <a:buChar char="•"/>
            </a:pPr>
            <a:endParaRPr lang="es-CL" sz="2000" dirty="0"/>
          </a:p>
        </p:txBody>
      </p:sp>
    </p:spTree>
    <p:extLst>
      <p:ext uri="{BB962C8B-B14F-4D97-AF65-F5344CB8AC3E}">
        <p14:creationId xmlns:p14="http://schemas.microsoft.com/office/powerpoint/2010/main" val="418568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15438" y="1125141"/>
            <a:ext cx="7992293" cy="507831"/>
          </a:xfrm>
        </p:spPr>
        <p:txBody>
          <a:bodyPr/>
          <a:lstStyle/>
          <a:p>
            <a:r>
              <a:rPr lang="es-CL" dirty="0"/>
              <a:t>Acciones Recomendadas</a:t>
            </a:r>
          </a:p>
        </p:txBody>
      </p:sp>
      <p:sp>
        <p:nvSpPr>
          <p:cNvPr id="3" name="Marcador de texto 2"/>
          <p:cNvSpPr txBox="1">
            <a:spLocks/>
          </p:cNvSpPr>
          <p:nvPr/>
        </p:nvSpPr>
        <p:spPr>
          <a:xfrm>
            <a:off x="468631" y="1809750"/>
            <a:ext cx="7786234" cy="2769989"/>
          </a:xfrm>
          <a:prstGeom prst="rect">
            <a:avLst/>
          </a:prstGeom>
        </p:spPr>
        <p:txBody>
          <a:bodyPr wrap="square" lIns="0" tIns="0" rIns="0" bIns="0">
            <a:spAutoFit/>
          </a:bodyPr>
          <a:lstStyle>
            <a:lvl1pPr marL="0">
              <a:defRPr sz="3300" b="0" i="0">
                <a:solidFill>
                  <a:srgbClr val="0F69B4"/>
                </a:solidFill>
                <a:latin typeface="MuseoSans-500"/>
                <a:ea typeface="+mn-ea"/>
                <a:cs typeface="MuseoSans-500"/>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a:lstStyle>
          <a:p>
            <a:r>
              <a:rPr lang="es-ES" sz="2000" dirty="0"/>
              <a:t>5. Evaluación Continua y Adaptación:</a:t>
            </a:r>
          </a:p>
          <a:p>
            <a:endParaRPr lang="es-ES" sz="2000" dirty="0"/>
          </a:p>
          <a:p>
            <a:pPr marL="342900" indent="-342900">
              <a:buFont typeface="Arial" panose="020B0604020202020204" pitchFamily="34" charset="0"/>
              <a:buChar char="•"/>
            </a:pPr>
            <a:r>
              <a:rPr lang="es-ES" sz="2000" dirty="0"/>
              <a:t>Implementar un sistema de evaluación continua de las capacitaciones y proyectos relacionados con la gestión de información geoespacial.</a:t>
            </a:r>
          </a:p>
          <a:p>
            <a:pPr marL="342900" indent="-342900">
              <a:buFont typeface="Arial" panose="020B0604020202020204" pitchFamily="34" charset="0"/>
              <a:buChar char="•"/>
            </a:pPr>
            <a:r>
              <a:rPr lang="es-ES" sz="2000" dirty="0"/>
              <a:t>Adaptar las acciones y capacitaciones a medida que evolucionen las tecnologías y las necesidades de la región.</a:t>
            </a:r>
          </a:p>
          <a:p>
            <a:r>
              <a:rPr lang="es-ES" sz="2000" dirty="0"/>
              <a:t> </a:t>
            </a:r>
          </a:p>
          <a:p>
            <a:pPr marL="342900" indent="-342900">
              <a:buFont typeface="Arial" panose="020B0604020202020204" pitchFamily="34" charset="0"/>
              <a:buChar char="•"/>
            </a:pPr>
            <a:endParaRPr lang="es-CL" sz="2000" dirty="0"/>
          </a:p>
        </p:txBody>
      </p:sp>
    </p:spTree>
    <p:extLst>
      <p:ext uri="{BB962C8B-B14F-4D97-AF65-F5344CB8AC3E}">
        <p14:creationId xmlns:p14="http://schemas.microsoft.com/office/powerpoint/2010/main" val="93740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9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457200" y="1647527"/>
            <a:ext cx="8077200" cy="2215991"/>
          </a:xfrm>
        </p:spPr>
        <p:txBody>
          <a:bodyPr/>
          <a:lstStyle/>
          <a:p>
            <a:pPr marL="342900" indent="-342900" algn="l">
              <a:buFont typeface="Arial" panose="020B0604020202020204" pitchFamily="34" charset="0"/>
              <a:buChar char="•"/>
            </a:pPr>
            <a:r>
              <a:rPr lang="es-ES" sz="1800" dirty="0"/>
              <a:t>Esta presentación muestra los resultados y recomendaciones derivados de las instancias de trabajo realizadas en el marco de la Coordinación Regional del Sistema Nacional de Información Territorial (SNIT) en la Región de Valparaíso. Estas instancias tuvieron como objetivo fortalecer la gestión de información geoespacial y promover la colaboración regional en este campo entre la mesa de trabajo de la Comisión Regional de Información Territorial, y la mesa de trabajo con los Municipios de la Región. </a:t>
            </a:r>
            <a:endParaRPr lang="es-CL" sz="1800" dirty="0"/>
          </a:p>
        </p:txBody>
      </p:sp>
      <p:sp>
        <p:nvSpPr>
          <p:cNvPr id="4" name="Título 3"/>
          <p:cNvSpPr>
            <a:spLocks noGrp="1"/>
          </p:cNvSpPr>
          <p:nvPr>
            <p:ph type="title"/>
          </p:nvPr>
        </p:nvSpPr>
        <p:spPr>
          <a:xfrm>
            <a:off x="457201" y="964406"/>
            <a:ext cx="4748387" cy="389337"/>
          </a:xfrm>
        </p:spPr>
        <p:txBody>
          <a:bodyPr/>
          <a:lstStyle/>
          <a:p>
            <a:r>
              <a:rPr lang="es-ES" dirty="0"/>
              <a:t>Introducción</a:t>
            </a:r>
            <a:endParaRPr lang="es-CL" dirty="0"/>
          </a:p>
        </p:txBody>
      </p:sp>
    </p:spTree>
    <p:extLst>
      <p:ext uri="{BB962C8B-B14F-4D97-AF65-F5344CB8AC3E}">
        <p14:creationId xmlns:p14="http://schemas.microsoft.com/office/powerpoint/2010/main" val="337748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Objetivos</a:t>
            </a:r>
          </a:p>
        </p:txBody>
      </p:sp>
      <p:sp>
        <p:nvSpPr>
          <p:cNvPr id="3" name="Marcador de texto 2"/>
          <p:cNvSpPr>
            <a:spLocks noGrp="1"/>
          </p:cNvSpPr>
          <p:nvPr>
            <p:ph type="body" idx="4294967295"/>
          </p:nvPr>
        </p:nvSpPr>
        <p:spPr>
          <a:xfrm>
            <a:off x="468631" y="1809750"/>
            <a:ext cx="7786234" cy="2462213"/>
          </a:xfrm>
        </p:spPr>
        <p:txBody>
          <a:bodyPr/>
          <a:lstStyle/>
          <a:p>
            <a:pPr marL="342900" indent="-342900">
              <a:buFont typeface="Arial" panose="020B0604020202020204" pitchFamily="34" charset="0"/>
              <a:buChar char="•"/>
            </a:pPr>
            <a:r>
              <a:rPr lang="es-ES" sz="2000" dirty="0"/>
              <a:t>Identificar las necesidades y desafíos en la gestión de información territorial.</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Promover la colaboración regional en la gestión de información geoespacial.</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Fortalecer las capacidades de los profesionales responsables de la gestión de información geoespacial.</a:t>
            </a:r>
            <a:endParaRPr lang="es-CL" sz="2000" dirty="0"/>
          </a:p>
        </p:txBody>
      </p:sp>
    </p:spTree>
    <p:extLst>
      <p:ext uri="{BB962C8B-B14F-4D97-AF65-F5344CB8AC3E}">
        <p14:creationId xmlns:p14="http://schemas.microsoft.com/office/powerpoint/2010/main" val="166486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Composición Mesas de Trabajo</a:t>
            </a:r>
          </a:p>
        </p:txBody>
      </p:sp>
      <p:sp>
        <p:nvSpPr>
          <p:cNvPr id="3" name="Marcador de texto 2"/>
          <p:cNvSpPr>
            <a:spLocks noGrp="1"/>
          </p:cNvSpPr>
          <p:nvPr>
            <p:ph type="body" idx="4294967295"/>
          </p:nvPr>
        </p:nvSpPr>
        <p:spPr>
          <a:xfrm>
            <a:off x="457201" y="1733550"/>
            <a:ext cx="3036569" cy="3323987"/>
          </a:xfrm>
        </p:spPr>
        <p:txBody>
          <a:bodyPr/>
          <a:lstStyle/>
          <a:p>
            <a:r>
              <a:rPr lang="es-ES" sz="1200" dirty="0"/>
              <a:t>Mesa Comisión Regional de Información Territorial</a:t>
            </a:r>
          </a:p>
          <a:p>
            <a:pPr marL="171450" indent="-171450">
              <a:buFont typeface="Arial" panose="020B0604020202020204" pitchFamily="34" charset="0"/>
              <a:buChar char="•"/>
            </a:pPr>
            <a:r>
              <a:rPr lang="es-ES" sz="1200" dirty="0"/>
              <a:t>Gobierno Regional de Valparaíso</a:t>
            </a:r>
          </a:p>
          <a:p>
            <a:pPr marL="171450" indent="-171450">
              <a:buFont typeface="Arial" panose="020B0604020202020204" pitchFamily="34" charset="0"/>
              <a:buChar char="•"/>
            </a:pPr>
            <a:r>
              <a:rPr lang="es-ES" sz="1200" dirty="0"/>
              <a:t>SEREMI Agricultura.</a:t>
            </a:r>
          </a:p>
          <a:p>
            <a:pPr marL="171450" indent="-171450">
              <a:buFont typeface="Arial" panose="020B0604020202020204" pitchFamily="34" charset="0"/>
              <a:buChar char="•"/>
            </a:pPr>
            <a:r>
              <a:rPr lang="es-ES" sz="1200" dirty="0"/>
              <a:t>SEREMI Bienes Nacionales.</a:t>
            </a:r>
          </a:p>
          <a:p>
            <a:pPr marL="171450" indent="-171450">
              <a:buFont typeface="Arial" panose="020B0604020202020204" pitchFamily="34" charset="0"/>
              <a:buChar char="•"/>
            </a:pPr>
            <a:r>
              <a:rPr lang="es-ES" sz="1200" dirty="0"/>
              <a:t>SEREMI de Energía.</a:t>
            </a:r>
          </a:p>
          <a:p>
            <a:pPr marL="171450" indent="-171450">
              <a:buFont typeface="Arial" panose="020B0604020202020204" pitchFamily="34" charset="0"/>
              <a:buChar char="•"/>
            </a:pPr>
            <a:r>
              <a:rPr lang="es-ES" sz="1200" dirty="0"/>
              <a:t>SEREMI Desarrollo Social.</a:t>
            </a:r>
          </a:p>
          <a:p>
            <a:pPr marL="171450" indent="-171450">
              <a:buFont typeface="Arial" panose="020B0604020202020204" pitchFamily="34" charset="0"/>
              <a:buChar char="•"/>
            </a:pPr>
            <a:r>
              <a:rPr lang="es-ES" sz="1200" dirty="0"/>
              <a:t>SEREMI Economía.</a:t>
            </a:r>
          </a:p>
          <a:p>
            <a:pPr marL="171450" indent="-171450">
              <a:buFont typeface="Arial" panose="020B0604020202020204" pitchFamily="34" charset="0"/>
              <a:buChar char="•"/>
            </a:pPr>
            <a:r>
              <a:rPr lang="es-ES" sz="1200" dirty="0"/>
              <a:t>SEREMI Educación.</a:t>
            </a:r>
          </a:p>
          <a:p>
            <a:pPr marL="171450" indent="-171450">
              <a:buFont typeface="Arial" panose="020B0604020202020204" pitchFamily="34" charset="0"/>
              <a:buChar char="•"/>
            </a:pPr>
            <a:r>
              <a:rPr lang="es-ES" sz="1200" dirty="0"/>
              <a:t>SEREMI Medio Ambiente.</a:t>
            </a:r>
          </a:p>
          <a:p>
            <a:pPr marL="171450" indent="-171450">
              <a:buFont typeface="Arial" panose="020B0604020202020204" pitchFamily="34" charset="0"/>
              <a:buChar char="•"/>
            </a:pPr>
            <a:r>
              <a:rPr lang="es-ES" sz="1200" dirty="0"/>
              <a:t>SEREMI Obras Públicas.</a:t>
            </a:r>
          </a:p>
          <a:p>
            <a:pPr marL="171450" indent="-171450">
              <a:buFont typeface="Arial" panose="020B0604020202020204" pitchFamily="34" charset="0"/>
              <a:buChar char="•"/>
            </a:pPr>
            <a:r>
              <a:rPr lang="es-ES" sz="1200" dirty="0"/>
              <a:t>SEREMI Salud.</a:t>
            </a:r>
          </a:p>
          <a:p>
            <a:pPr marL="171450" indent="-171450">
              <a:buFont typeface="Arial" panose="020B0604020202020204" pitchFamily="34" charset="0"/>
              <a:buChar char="•"/>
            </a:pPr>
            <a:r>
              <a:rPr lang="es-ES" sz="1200" dirty="0"/>
              <a:t>SEREMI Transporte y Telecomunicaciones.</a:t>
            </a:r>
          </a:p>
          <a:p>
            <a:pPr marL="171450" indent="-171450">
              <a:buFont typeface="Arial" panose="020B0604020202020204" pitchFamily="34" charset="0"/>
              <a:buChar char="•"/>
            </a:pPr>
            <a:r>
              <a:rPr lang="es-ES" sz="1200" dirty="0"/>
              <a:t>SEREMI Vivienda y Urbanismo.</a:t>
            </a:r>
          </a:p>
          <a:p>
            <a:pPr marL="171450" indent="-171450">
              <a:buFont typeface="Arial" panose="020B0604020202020204" pitchFamily="34" charset="0"/>
              <a:buChar char="•"/>
            </a:pPr>
            <a:r>
              <a:rPr lang="es-ES" sz="1200" dirty="0"/>
              <a:t>Servicio de Vivienda y Urbanismo.</a:t>
            </a:r>
          </a:p>
          <a:p>
            <a:pPr marL="171450" indent="-171450">
              <a:buFont typeface="Arial" panose="020B0604020202020204" pitchFamily="34" charset="0"/>
              <a:buChar char="•"/>
            </a:pPr>
            <a:r>
              <a:rPr lang="es-ES" sz="1200" dirty="0"/>
              <a:t>Subsecretaría de Pesca y Acuicultura.</a:t>
            </a:r>
          </a:p>
          <a:p>
            <a:pPr marL="171450" indent="-171450">
              <a:buFont typeface="Arial" panose="020B0604020202020204" pitchFamily="34" charset="0"/>
              <a:buChar char="•"/>
            </a:pPr>
            <a:endParaRPr lang="es-CL" sz="1200" dirty="0"/>
          </a:p>
        </p:txBody>
      </p:sp>
      <p:sp>
        <p:nvSpPr>
          <p:cNvPr id="4" name="Marcador de texto 2"/>
          <p:cNvSpPr txBox="1">
            <a:spLocks/>
          </p:cNvSpPr>
          <p:nvPr/>
        </p:nvSpPr>
        <p:spPr>
          <a:xfrm>
            <a:off x="5205588" y="1733549"/>
            <a:ext cx="3036569" cy="553998"/>
          </a:xfrm>
          <a:prstGeom prst="rect">
            <a:avLst/>
          </a:prstGeom>
        </p:spPr>
        <p:txBody>
          <a:bodyPr wrap="square" lIns="0" tIns="0" rIns="0" bIns="0">
            <a:spAutoFit/>
          </a:bodyPr>
          <a:lstStyle>
            <a:lvl1pPr marL="0">
              <a:defRPr sz="3300" b="0" i="0">
                <a:solidFill>
                  <a:srgbClr val="0F69B4"/>
                </a:solidFill>
                <a:latin typeface="MuseoSans-500"/>
                <a:ea typeface="+mn-ea"/>
                <a:cs typeface="MuseoSans-500"/>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a:lstStyle>
          <a:p>
            <a:r>
              <a:rPr lang="es-ES" sz="1200" dirty="0"/>
              <a:t>Mesa Municipios</a:t>
            </a:r>
          </a:p>
          <a:p>
            <a:pPr marL="171450" indent="-171450">
              <a:buFont typeface="Arial" panose="020B0604020202020204" pitchFamily="34" charset="0"/>
              <a:buChar char="•"/>
            </a:pPr>
            <a:r>
              <a:rPr lang="es-ES" sz="1200" dirty="0"/>
              <a:t>Gobierno Regional de Valparaíso</a:t>
            </a:r>
            <a:endParaRPr lang="es-CL" sz="1200" dirty="0"/>
          </a:p>
          <a:p>
            <a:pPr marL="171450" indent="-171450">
              <a:buFont typeface="Arial" panose="020B0604020202020204" pitchFamily="34" charset="0"/>
              <a:buChar char="•"/>
            </a:pPr>
            <a:r>
              <a:rPr lang="es-ES" sz="1200" dirty="0"/>
              <a:t>38 Municipios de la Región de Valparaíso</a:t>
            </a:r>
          </a:p>
        </p:txBody>
      </p:sp>
    </p:spTree>
    <p:extLst>
      <p:ext uri="{BB962C8B-B14F-4D97-AF65-F5344CB8AC3E}">
        <p14:creationId xmlns:p14="http://schemas.microsoft.com/office/powerpoint/2010/main" val="424218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Diagnóstico previo</a:t>
            </a:r>
            <a:endParaRPr lang="es-CL" dirty="0"/>
          </a:p>
        </p:txBody>
      </p:sp>
      <p:sp>
        <p:nvSpPr>
          <p:cNvPr id="4" name="Marcador de texto 2"/>
          <p:cNvSpPr txBox="1">
            <a:spLocks/>
          </p:cNvSpPr>
          <p:nvPr/>
        </p:nvSpPr>
        <p:spPr>
          <a:xfrm>
            <a:off x="468631" y="1809750"/>
            <a:ext cx="7786234" cy="2462213"/>
          </a:xfrm>
          <a:prstGeom prst="rect">
            <a:avLst/>
          </a:prstGeom>
        </p:spPr>
        <p:txBody>
          <a:bodyPr wrap="square" lIns="0" tIns="0" rIns="0" bIns="0">
            <a:spAutoFit/>
          </a:bodyPr>
          <a:lstStyle>
            <a:lvl1pPr marL="0">
              <a:defRPr sz="3300" b="0" i="0">
                <a:solidFill>
                  <a:srgbClr val="0F69B4"/>
                </a:solidFill>
                <a:latin typeface="MuseoSans-500"/>
                <a:ea typeface="+mn-ea"/>
                <a:cs typeface="MuseoSans-500"/>
              </a:defRPr>
            </a:lvl1pPr>
            <a:lvl2pPr marL="240961">
              <a:defRPr>
                <a:latin typeface="+mn-lt"/>
                <a:ea typeface="+mn-ea"/>
                <a:cs typeface="+mn-cs"/>
              </a:defRPr>
            </a:lvl2pPr>
            <a:lvl3pPr marL="481922">
              <a:defRPr>
                <a:latin typeface="+mn-lt"/>
                <a:ea typeface="+mn-ea"/>
                <a:cs typeface="+mn-cs"/>
              </a:defRPr>
            </a:lvl3pPr>
            <a:lvl4pPr marL="722883">
              <a:defRPr>
                <a:latin typeface="+mn-lt"/>
                <a:ea typeface="+mn-ea"/>
                <a:cs typeface="+mn-cs"/>
              </a:defRPr>
            </a:lvl4pPr>
            <a:lvl5pPr marL="963844">
              <a:defRPr>
                <a:latin typeface="+mn-lt"/>
                <a:ea typeface="+mn-ea"/>
                <a:cs typeface="+mn-cs"/>
              </a:defRPr>
            </a:lvl5pPr>
            <a:lvl6pPr marL="1204805">
              <a:defRPr>
                <a:latin typeface="+mn-lt"/>
                <a:ea typeface="+mn-ea"/>
                <a:cs typeface="+mn-cs"/>
              </a:defRPr>
            </a:lvl6pPr>
            <a:lvl7pPr marL="1445766">
              <a:defRPr>
                <a:latin typeface="+mn-lt"/>
                <a:ea typeface="+mn-ea"/>
                <a:cs typeface="+mn-cs"/>
              </a:defRPr>
            </a:lvl7pPr>
            <a:lvl8pPr marL="1686727">
              <a:defRPr>
                <a:latin typeface="+mn-lt"/>
                <a:ea typeface="+mn-ea"/>
                <a:cs typeface="+mn-cs"/>
              </a:defRPr>
            </a:lvl8pPr>
            <a:lvl9pPr marL="1927688">
              <a:defRPr>
                <a:latin typeface="+mn-lt"/>
                <a:ea typeface="+mn-ea"/>
                <a:cs typeface="+mn-cs"/>
              </a:defRPr>
            </a:lvl9pPr>
          </a:lstStyle>
          <a:p>
            <a:pPr marL="342900" indent="-342900">
              <a:buFont typeface="Arial" panose="020B0604020202020204" pitchFamily="34" charset="0"/>
              <a:buChar char="•"/>
            </a:pPr>
            <a:r>
              <a:rPr lang="es-ES" sz="2000" dirty="0"/>
              <a:t>Busca conocer la percepción que tienen las y los profesionales de cada municipio, así como integrantes de la CRIT, sobre las capacidades instaladas en su institución sobre materias de gestión de información geoespacial. </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Los resultados arrojaron que la autopercepción en los municipios es insuficiente, mientras que en los integrantes de la CRIT, en su mayoría es suficiente. </a:t>
            </a:r>
            <a:endParaRPr lang="es-CL" sz="2000" dirty="0"/>
          </a:p>
        </p:txBody>
      </p:sp>
    </p:spTree>
    <p:extLst>
      <p:ext uri="{BB962C8B-B14F-4D97-AF65-F5344CB8AC3E}">
        <p14:creationId xmlns:p14="http://schemas.microsoft.com/office/powerpoint/2010/main" val="125272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4359" b="3985"/>
          <a:stretch/>
        </p:blipFill>
        <p:spPr>
          <a:xfrm>
            <a:off x="457201" y="1047750"/>
            <a:ext cx="4107813" cy="1752600"/>
          </a:xfrm>
          <a:prstGeom prst="rect">
            <a:avLst/>
          </a:prstGeom>
          <a:solidFill>
            <a:schemeClr val="tx1"/>
          </a:solidFill>
          <a:ln>
            <a:solidFill>
              <a:schemeClr val="tx1"/>
            </a:solidFill>
          </a:ln>
        </p:spPr>
      </p:pic>
      <p:pic>
        <p:nvPicPr>
          <p:cNvPr id="6" name="Imagen 5"/>
          <p:cNvPicPr>
            <a:picLocks noChangeAspect="1"/>
          </p:cNvPicPr>
          <p:nvPr/>
        </p:nvPicPr>
        <p:blipFill>
          <a:blip r:embed="rId3"/>
          <a:stretch>
            <a:fillRect/>
          </a:stretch>
        </p:blipFill>
        <p:spPr>
          <a:xfrm>
            <a:off x="3505200" y="2571750"/>
            <a:ext cx="4897054" cy="1981200"/>
          </a:xfrm>
          <a:prstGeom prst="rect">
            <a:avLst/>
          </a:prstGeom>
          <a:ln>
            <a:solidFill>
              <a:schemeClr val="tx1"/>
            </a:solidFill>
          </a:ln>
        </p:spPr>
      </p:pic>
    </p:spTree>
    <p:extLst>
      <p:ext uri="{BB962C8B-B14F-4D97-AF65-F5344CB8AC3E}">
        <p14:creationId xmlns:p14="http://schemas.microsoft.com/office/powerpoint/2010/main" val="71386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1" y="964406"/>
            <a:ext cx="7924799" cy="389337"/>
          </a:xfrm>
        </p:spPr>
        <p:txBody>
          <a:bodyPr/>
          <a:lstStyle/>
          <a:p>
            <a:r>
              <a:rPr lang="es-CL" dirty="0"/>
              <a:t>Primera Jornada de Instancias de Trabajo</a:t>
            </a:r>
          </a:p>
        </p:txBody>
      </p:sp>
      <p:sp>
        <p:nvSpPr>
          <p:cNvPr id="3" name="Marcador de texto 2"/>
          <p:cNvSpPr>
            <a:spLocks noGrp="1"/>
          </p:cNvSpPr>
          <p:nvPr>
            <p:ph type="body" idx="4294967295"/>
          </p:nvPr>
        </p:nvSpPr>
        <p:spPr>
          <a:xfrm>
            <a:off x="468631" y="1809750"/>
            <a:ext cx="7786234" cy="1846659"/>
          </a:xfrm>
        </p:spPr>
        <p:txBody>
          <a:bodyPr/>
          <a:lstStyle/>
          <a:p>
            <a:pPr marL="342900" indent="-342900">
              <a:buFont typeface="Arial" panose="020B0604020202020204" pitchFamily="34" charset="0"/>
              <a:buChar char="•"/>
            </a:pPr>
            <a:r>
              <a:rPr lang="es-ES" sz="2000" dirty="0"/>
              <a:t>Durante esta jornada, se destacaron áreas cruciales para el fortalecimiento de la gestión de información geoespacial.</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Estos resultados incluyen la necesidad de capacitaciones en QGIS, la aceleración de la plataforma </a:t>
            </a:r>
            <a:r>
              <a:rPr lang="es-ES" sz="2000" dirty="0" err="1"/>
              <a:t>Geonodo</a:t>
            </a:r>
            <a:r>
              <a:rPr lang="es-ES" sz="2000" dirty="0"/>
              <a:t> y la unificación de mesas de trabajo.</a:t>
            </a:r>
            <a:endParaRPr lang="es-CL" sz="2000" dirty="0"/>
          </a:p>
        </p:txBody>
      </p:sp>
    </p:spTree>
    <p:extLst>
      <p:ext uri="{BB962C8B-B14F-4D97-AF65-F5344CB8AC3E}">
        <p14:creationId xmlns:p14="http://schemas.microsoft.com/office/powerpoint/2010/main" val="308066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1" y="964406"/>
            <a:ext cx="6781799" cy="778675"/>
          </a:xfrm>
        </p:spPr>
        <p:txBody>
          <a:bodyPr/>
          <a:lstStyle/>
          <a:p>
            <a:r>
              <a:rPr lang="es-CL" dirty="0"/>
              <a:t>Segunda Jornada de Instancias de Trabajo</a:t>
            </a:r>
          </a:p>
        </p:txBody>
      </p:sp>
      <p:sp>
        <p:nvSpPr>
          <p:cNvPr id="3" name="Marcador de texto 2"/>
          <p:cNvSpPr>
            <a:spLocks noGrp="1"/>
          </p:cNvSpPr>
          <p:nvPr>
            <p:ph type="body" idx="4294967295"/>
          </p:nvPr>
        </p:nvSpPr>
        <p:spPr>
          <a:xfrm>
            <a:off x="468631" y="1809750"/>
            <a:ext cx="7786234" cy="1846659"/>
          </a:xfrm>
        </p:spPr>
        <p:txBody>
          <a:bodyPr/>
          <a:lstStyle/>
          <a:p>
            <a:pPr marL="342900" indent="-342900">
              <a:buFont typeface="Arial" panose="020B0604020202020204" pitchFamily="34" charset="0"/>
              <a:buChar char="•"/>
            </a:pPr>
            <a:r>
              <a:rPr lang="es-ES" sz="2000" dirty="0"/>
              <a:t>La segunda jornada se centró en la capacitación sobre la plataforma </a:t>
            </a:r>
            <a:r>
              <a:rPr lang="es-ES" sz="2000" dirty="0" err="1"/>
              <a:t>Geonodo</a:t>
            </a:r>
            <a:r>
              <a:rPr lang="es-ES" sz="2000" dirty="0"/>
              <a:t> y la importancia de los productos informativos.</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Se exploró cómo </a:t>
            </a:r>
            <a:r>
              <a:rPr lang="es-ES" sz="2000" dirty="0" err="1"/>
              <a:t>Geonodo</a:t>
            </a:r>
            <a:r>
              <a:rPr lang="es-ES" sz="2000" dirty="0"/>
              <a:t> puede ser una herramienta integral para la gestión de datos geoespaciales.</a:t>
            </a:r>
            <a:endParaRPr lang="es-CL" sz="2000" dirty="0"/>
          </a:p>
        </p:txBody>
      </p:sp>
    </p:spTree>
    <p:extLst>
      <p:ext uri="{BB962C8B-B14F-4D97-AF65-F5344CB8AC3E}">
        <p14:creationId xmlns:p14="http://schemas.microsoft.com/office/powerpoint/2010/main" val="254289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1" y="964406"/>
            <a:ext cx="6781799" cy="389337"/>
          </a:xfrm>
        </p:spPr>
        <p:txBody>
          <a:bodyPr/>
          <a:lstStyle/>
          <a:p>
            <a:r>
              <a:rPr lang="es-CL" dirty="0"/>
              <a:t>Tercera Jornada de Instancias de Trabajo</a:t>
            </a:r>
          </a:p>
        </p:txBody>
      </p:sp>
      <p:sp>
        <p:nvSpPr>
          <p:cNvPr id="3" name="Marcador de texto 2"/>
          <p:cNvSpPr>
            <a:spLocks noGrp="1"/>
          </p:cNvSpPr>
          <p:nvPr>
            <p:ph type="body" idx="4294967295"/>
          </p:nvPr>
        </p:nvSpPr>
        <p:spPr>
          <a:xfrm>
            <a:off x="468631" y="1809750"/>
            <a:ext cx="7786234" cy="1846659"/>
          </a:xfrm>
        </p:spPr>
        <p:txBody>
          <a:bodyPr/>
          <a:lstStyle/>
          <a:p>
            <a:pPr marL="342900" indent="-342900">
              <a:buFont typeface="Arial" panose="020B0604020202020204" pitchFamily="34" charset="0"/>
              <a:buChar char="•"/>
            </a:pPr>
            <a:r>
              <a:rPr lang="es-ES" sz="2000" dirty="0"/>
              <a:t>La tercera jornada destacó el mejoramiento de habilidades, la capacidad analítica y la importancia de los metadatos en la gestión de información geoespacial.</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Esta jornada contribuyó al fortalecimiento de las capacidades regionales.</a:t>
            </a:r>
            <a:endParaRPr lang="es-CL" sz="2000" dirty="0"/>
          </a:p>
        </p:txBody>
      </p:sp>
    </p:spTree>
    <p:extLst>
      <p:ext uri="{BB962C8B-B14F-4D97-AF65-F5344CB8AC3E}">
        <p14:creationId xmlns:p14="http://schemas.microsoft.com/office/powerpoint/2010/main" val="177715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458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ef8a26-2cbc-4b13-b0d7-3076a10ba601">
      <Terms xmlns="http://schemas.microsoft.com/office/infopath/2007/PartnerControls"/>
    </lcf76f155ced4ddcb4097134ff3c332f>
    <TaxCatchAll xmlns="ce2f8130-1654-4ad8-ba74-5eaa07627d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B7BABCD18E4D04C8233B03085A644AA" ma:contentTypeVersion="14" ma:contentTypeDescription="Crear nuevo documento." ma:contentTypeScope="" ma:versionID="f840b2b4561e4563948623d17f108faa">
  <xsd:schema xmlns:xsd="http://www.w3.org/2001/XMLSchema" xmlns:xs="http://www.w3.org/2001/XMLSchema" xmlns:p="http://schemas.microsoft.com/office/2006/metadata/properties" xmlns:ns2="23ef8a26-2cbc-4b13-b0d7-3076a10ba601" xmlns:ns3="ce2f8130-1654-4ad8-ba74-5eaa07627db5" targetNamespace="http://schemas.microsoft.com/office/2006/metadata/properties" ma:root="true" ma:fieldsID="3f979a65ac90816cc17da00a873e90ba" ns2:_="" ns3:_="">
    <xsd:import namespace="23ef8a26-2cbc-4b13-b0d7-3076a10ba601"/>
    <xsd:import namespace="ce2f8130-1654-4ad8-ba74-5eaa07627db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f8a26-2cbc-4b13-b0d7-3076a10ba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df96a7b0-de40-475d-a47c-c0a746cd1a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f8130-1654-4ad8-ba74-5eaa07627db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8e1a3a5-f694-42f5-a216-44afbb7a19bc}" ma:internalName="TaxCatchAll" ma:showField="CatchAllData" ma:web="ce2f8130-1654-4ad8-ba74-5eaa07627db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67A879-E9DB-4438-B6C0-762DFFD60F64}">
  <ds:schemaRefs>
    <ds:schemaRef ds:uri="http://schemas.microsoft.com/sharepoint/v3/contenttype/forms"/>
  </ds:schemaRefs>
</ds:datastoreItem>
</file>

<file path=customXml/itemProps2.xml><?xml version="1.0" encoding="utf-8"?>
<ds:datastoreItem xmlns:ds="http://schemas.openxmlformats.org/officeDocument/2006/customXml" ds:itemID="{0AA284E8-86C2-4558-AF0C-AA0224B271FA}">
  <ds:schemaRefs>
    <ds:schemaRef ds:uri="http://schemas.microsoft.com/office/2006/metadata/properties"/>
    <ds:schemaRef ds:uri="http://schemas.microsoft.com/office/2006/documentManagement/types"/>
    <ds:schemaRef ds:uri="http://schemas.openxmlformats.org/package/2006/metadata/core-properties"/>
    <ds:schemaRef ds:uri="ce2f8130-1654-4ad8-ba74-5eaa07627db5"/>
    <ds:schemaRef ds:uri="http://schemas.microsoft.com/office/infopath/2007/PartnerControls"/>
    <ds:schemaRef ds:uri="http://www.w3.org/XML/1998/namespace"/>
    <ds:schemaRef ds:uri="http://purl.org/dc/dcmitype/"/>
    <ds:schemaRef ds:uri="23ef8a26-2cbc-4b13-b0d7-3076a10ba601"/>
    <ds:schemaRef ds:uri="http://purl.org/dc/terms/"/>
    <ds:schemaRef ds:uri="http://purl.org/dc/elements/1.1/"/>
  </ds:schemaRefs>
</ds:datastoreItem>
</file>

<file path=customXml/itemProps3.xml><?xml version="1.0" encoding="utf-8"?>
<ds:datastoreItem xmlns:ds="http://schemas.openxmlformats.org/officeDocument/2006/customXml" ds:itemID="{A0EFFCA8-DB23-4152-ACD7-09AAAE4B1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ef8a26-2cbc-4b13-b0d7-3076a10ba601"/>
    <ds:schemaRef ds:uri="ce2f8130-1654-4ad8-ba74-5eaa07627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497</TotalTime>
  <Words>708</Words>
  <Application>Microsoft Office PowerPoint</Application>
  <PresentationFormat>Presentación en pantalla (16:9)</PresentationFormat>
  <Paragraphs>72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Office Theme</vt:lpstr>
      <vt:lpstr>Presentación de PowerPoint</vt:lpstr>
      <vt:lpstr>Introducción</vt:lpstr>
      <vt:lpstr>Objetivos</vt:lpstr>
      <vt:lpstr>Composición Mesas de Trabajo</vt:lpstr>
      <vt:lpstr>Diagnóstico previo</vt:lpstr>
      <vt:lpstr>Presentación de PowerPoint</vt:lpstr>
      <vt:lpstr>Primera Jornada de Instancias de Trabajo</vt:lpstr>
      <vt:lpstr>Segunda Jornada de Instancias de Trabajo</vt:lpstr>
      <vt:lpstr>Tercera Jornada de Instancias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dc:title>
  <dc:creator>Juan Pablo Meza Recabarren</dc:creator>
  <cp:lastModifiedBy>Claudio Anjari</cp:lastModifiedBy>
  <cp:revision>50</cp:revision>
  <dcterms:created xsi:type="dcterms:W3CDTF">2023-08-02T19:43:38Z</dcterms:created>
  <dcterms:modified xsi:type="dcterms:W3CDTF">2023-10-16T11:29:54Z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2023-08-02T00:00:00Z</vt:filetime>
  </property>
  <property fmtid="{D5CDD505-2E9C-101B-9397-08002B2CF9AE}" pid="3" name="Creator">
    <vt:lpwstr>Adobe Illustrator 27.7 (Macintosh)</vt:lpwstr>
  </property>
  <property fmtid="{D5CDD505-2E9C-101B-9397-08002B2CF9AE}" pid="4" name="CreatorVersion">
    <vt:lpwstr>21.0.0</vt:lpwstr>
  </property>
  <property fmtid="{D5CDD505-2E9C-101B-9397-08002B2CF9AE}" pid="5" name="LastSaved">
    <vt:filetime>2023-08-02T00:00:00Z</vt:filetime>
  </property>
  <property fmtid="{D5CDD505-2E9C-101B-9397-08002B2CF9AE}" pid="6" name="Producer">
    <vt:lpwstr>Adobe PDF library 17.00</vt:lpwstr>
  </property>
  <property fmtid="{D5CDD505-2E9C-101B-9397-08002B2CF9AE}" pid="7" name="ContentTypeId">
    <vt:lpwstr>0x0101004B7BABCD18E4D04C8233B03085A644AA</vt:lpwstr>
  </property>
  <property fmtid="{D5CDD505-2E9C-101B-9397-08002B2CF9AE}" pid="8" name="MediaServiceImageTags">
    <vt:lpwstr/>
  </property>
</Properties>
</file>